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3" r:id="rId1"/>
  </p:sldMasterIdLst>
  <p:notesMasterIdLst>
    <p:notesMasterId r:id="rId8"/>
  </p:notesMasterIdLst>
  <p:sldIdLst>
    <p:sldId id="268" r:id="rId2"/>
    <p:sldId id="274" r:id="rId3"/>
    <p:sldId id="565" r:id="rId4"/>
    <p:sldId id="569" r:id="rId5"/>
    <p:sldId id="276" r:id="rId6"/>
    <p:sldId id="278" r:id="rId7"/>
  </p:sldIdLst>
  <p:sldSz cx="9144000" cy="6858000" type="screen4x3"/>
  <p:notesSz cx="6797675" cy="9928225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49E3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614" autoAdjust="0"/>
    <p:restoredTop sz="92251" autoAdjust="0"/>
  </p:normalViewPr>
  <p:slideViewPr>
    <p:cSldViewPr snapToGrid="0">
      <p:cViewPr varScale="1">
        <p:scale>
          <a:sx n="76" d="100"/>
          <a:sy n="76" d="100"/>
        </p:scale>
        <p:origin x="811" y="5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448" cy="497918"/>
          </a:xfrm>
          <a:prstGeom prst="rect">
            <a:avLst/>
          </a:prstGeom>
        </p:spPr>
        <p:txBody>
          <a:bodyPr vert="horz" lIns="91321" tIns="45661" rIns="91321" bIns="45661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643" y="0"/>
            <a:ext cx="2945448" cy="497918"/>
          </a:xfrm>
          <a:prstGeom prst="rect">
            <a:avLst/>
          </a:prstGeom>
        </p:spPr>
        <p:txBody>
          <a:bodyPr vert="horz" lIns="91321" tIns="45661" rIns="91321" bIns="45661" rtlCol="0"/>
          <a:lstStyle>
            <a:lvl1pPr algn="r">
              <a:defRPr sz="1200"/>
            </a:lvl1pPr>
          </a:lstStyle>
          <a:p>
            <a:fld id="{BA5764E8-5247-433F-80E6-3E219F967906}" type="datetimeFigureOut">
              <a:rPr lang="en-US" smtClean="0"/>
              <a:t>2/20/2019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65225" y="1241425"/>
            <a:ext cx="4467225" cy="33512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321" tIns="45661" rIns="91321" bIns="45661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0085" y="4777790"/>
            <a:ext cx="5437506" cy="3908812"/>
          </a:xfrm>
          <a:prstGeom prst="rect">
            <a:avLst/>
          </a:prstGeom>
        </p:spPr>
        <p:txBody>
          <a:bodyPr vert="horz" lIns="91321" tIns="45661" rIns="91321" bIns="45661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308"/>
            <a:ext cx="2945448" cy="497918"/>
          </a:xfrm>
          <a:prstGeom prst="rect">
            <a:avLst/>
          </a:prstGeom>
        </p:spPr>
        <p:txBody>
          <a:bodyPr vert="horz" lIns="91321" tIns="45661" rIns="91321" bIns="45661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643" y="9430308"/>
            <a:ext cx="2945448" cy="497918"/>
          </a:xfrm>
          <a:prstGeom prst="rect">
            <a:avLst/>
          </a:prstGeom>
        </p:spPr>
        <p:txBody>
          <a:bodyPr vert="horz" lIns="91321" tIns="45661" rIns="91321" bIns="45661" rtlCol="0" anchor="b"/>
          <a:lstStyle>
            <a:lvl1pPr algn="r">
              <a:defRPr sz="1200"/>
            </a:lvl1pPr>
          </a:lstStyle>
          <a:p>
            <a:fld id="{0A632B16-A111-4467-9946-FE82160F50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31212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400" dirty="0"/>
              <a:t>See Appendix 5 for Examples from WEF toolkit.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0423FE-09C8-41C4-B492-6AB6EC5F14CD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405228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400" dirty="0"/>
              <a:t>See Appendix 5 for Examples from WEF toolkit.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0423FE-09C8-41C4-B492-6AB6EC5F14CD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67260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2960" y="758952"/>
            <a:ext cx="75438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5038" y="4455621"/>
            <a:ext cx="75438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D2C9CA-6BF4-684D-8B50-1085F9501580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84732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2959" y="1845734"/>
            <a:ext cx="7543801" cy="4023360"/>
          </a:xfr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D2C9CA-6BF4-684D-8B50-1085F95015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92784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845734"/>
            <a:ext cx="3703320" cy="40233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440" y="1845736"/>
            <a:ext cx="3703320" cy="402335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D2C9CA-6BF4-684D-8B50-1085F95015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89457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2960" y="2582334"/>
            <a:ext cx="3703320" cy="32867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44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2582334"/>
            <a:ext cx="3703320" cy="32867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D2C9CA-6BF4-684D-8B50-1085F95015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14924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7684" y="-110211"/>
            <a:ext cx="75438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D2C9CA-6BF4-684D-8B50-1085F95015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32273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030053" y="0"/>
            <a:ext cx="48006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594359"/>
            <a:ext cx="24003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60237" y="731520"/>
            <a:ext cx="5009393" cy="52578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2926080"/>
            <a:ext cx="24003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00450" y="6459786"/>
            <a:ext cx="348615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9D2C9CA-6BF4-684D-8B50-1085F95015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96755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9141619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2" y="491507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5074920"/>
            <a:ext cx="7589520" cy="822960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" y="0"/>
            <a:ext cx="9143989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22959" y="5907024"/>
            <a:ext cx="7589520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8B3C94-092B-D640-85B2-12EF3261DDAB}" type="datetimeFigureOut">
              <a:rPr lang="en-US" smtClean="0"/>
              <a:t>2/20/2019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D2C9CA-6BF4-684D-8B50-1085F95015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20741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8B3C94-092B-D640-85B2-12EF3261DDAB}" type="datetimeFigureOut">
              <a:rPr lang="en-US" smtClean="0"/>
              <a:t>2/20/2019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D2C9CA-6BF4-684D-8B50-1085F95015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9280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414779"/>
            <a:ext cx="1971675" cy="575742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414779"/>
            <a:ext cx="5800725" cy="5757420"/>
          </a:xfrm>
        </p:spPr>
        <p:txBody>
          <a:bodyPr vert="eaVert" lIns="45720" tIns="0" rIns="45720" bIns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8B3C94-092B-D640-85B2-12EF3261DDAB}" type="datetimeFigureOut">
              <a:rPr lang="en-US" smtClean="0"/>
              <a:t>2/20/2019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D2C9CA-6BF4-684D-8B50-1085F95015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72512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6334315"/>
            <a:ext cx="9144001" cy="659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59" y="1845734"/>
            <a:ext cx="7543801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22961" y="6459786"/>
            <a:ext cx="18542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908B3C94-092B-D640-85B2-12EF3261DDAB}" type="datetimeFigureOut">
              <a:rPr lang="en-US" smtClean="0"/>
              <a:t>2/20/2019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64639" y="6459786"/>
            <a:ext cx="36171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425344" y="6459786"/>
            <a:ext cx="98401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E9D2C9CA-6BF4-684D-8B50-1085F9501580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895149" y="1737845"/>
            <a:ext cx="74752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id="{896FA743-0F8E-41EA-9F29-2ABB6C881E3D}"/>
              </a:ext>
            </a:extLst>
          </p:cNvPr>
          <p:cNvPicPr>
            <a:picLocks noChangeAspect="1"/>
          </p:cNvPicPr>
          <p:nvPr userDrawn="1"/>
        </p:nvPicPr>
        <p:blipFill>
          <a:blip r:embed="rId11"/>
          <a:stretch>
            <a:fillRect/>
          </a:stretch>
        </p:blipFill>
        <p:spPr>
          <a:xfrm>
            <a:off x="7115278" y="116800"/>
            <a:ext cx="1916192" cy="6817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54654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4" r:id="rId1"/>
    <p:sldLayoutId id="2147483785" r:id="rId2"/>
    <p:sldLayoutId id="2147483787" r:id="rId3"/>
    <p:sldLayoutId id="2147483788" r:id="rId4"/>
    <p:sldLayoutId id="2147483789" r:id="rId5"/>
    <p:sldLayoutId id="2147483791" r:id="rId6"/>
    <p:sldLayoutId id="2147483792" r:id="rId7"/>
    <p:sldLayoutId id="2147483793" r:id="rId8"/>
    <p:sldLayoutId id="2147483794" r:id="rId9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1CBC97-D6C6-4506-8CCD-30B27D4BED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0783" y="260479"/>
            <a:ext cx="7502434" cy="2900733"/>
          </a:xfrm>
        </p:spPr>
        <p:txBody>
          <a:bodyPr/>
          <a:lstStyle/>
          <a:p>
            <a:r>
              <a:rPr lang="en-US" dirty="0" err="1">
                <a:latin typeface="+mn-lt"/>
              </a:rPr>
              <a:t>Chiến</a:t>
            </a:r>
            <a:r>
              <a:rPr lang="en-US" dirty="0">
                <a:latin typeface="+mn-lt"/>
              </a:rPr>
              <a:t> l</a:t>
            </a:r>
            <a:r>
              <a:rPr lang="vi-VN" dirty="0">
                <a:latin typeface="Calibri" panose="020F0502020204030204" pitchFamily="34" charset="0"/>
                <a:cs typeface="Calibri" panose="020F0502020204030204" pitchFamily="34" charset="0"/>
              </a:rPr>
              <a:t>ư</a:t>
            </a:r>
            <a:r>
              <a:rPr lang="en-US" dirty="0" err="1">
                <a:latin typeface="+mn-lt"/>
              </a:rPr>
              <a:t>ợc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Nhóm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công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tác</a:t>
            </a:r>
            <a:r>
              <a:rPr lang="en-US" dirty="0">
                <a:latin typeface="+mn-lt"/>
              </a:rPr>
              <a:t> PPP </a:t>
            </a:r>
            <a:r>
              <a:rPr lang="en-US" dirty="0" err="1">
                <a:latin typeface="+mn-lt"/>
              </a:rPr>
              <a:t>ngành</a:t>
            </a:r>
            <a:r>
              <a:rPr lang="en-US" dirty="0">
                <a:latin typeface="+mn-lt"/>
              </a:rPr>
              <a:t> </a:t>
            </a:r>
            <a:r>
              <a:rPr lang="en-US" dirty="0">
                <a:highlight>
                  <a:srgbClr val="FFFF00"/>
                </a:highlight>
                <a:latin typeface="+mn-lt"/>
              </a:rPr>
              <a:t>X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0DD35D8E-6B48-4623-9629-79BE5D135AB6}"/>
              </a:ext>
            </a:extLst>
          </p:cNvPr>
          <p:cNvSpPr txBox="1">
            <a:spLocks/>
          </p:cNvSpPr>
          <p:nvPr/>
        </p:nvSpPr>
        <p:spPr>
          <a:xfrm>
            <a:off x="746761" y="3910149"/>
            <a:ext cx="4704806" cy="1075509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dirty="0" err="1"/>
              <a:t>Ngày</a:t>
            </a:r>
            <a:r>
              <a:rPr lang="en-US" sz="3200" dirty="0"/>
              <a:t> 20 </a:t>
            </a:r>
            <a:r>
              <a:rPr lang="en-US" sz="3200" dirty="0" err="1"/>
              <a:t>tháng</a:t>
            </a:r>
            <a:r>
              <a:rPr lang="en-US" sz="3200" dirty="0"/>
              <a:t> 2 </a:t>
            </a:r>
            <a:r>
              <a:rPr lang="en-US" sz="3200" dirty="0" err="1"/>
              <a:t>năm</a:t>
            </a:r>
            <a:r>
              <a:rPr lang="en-US" sz="3200" dirty="0"/>
              <a:t> 2019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F51ED23-927E-4D09-997B-AD21F96B10C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0270" y="17884"/>
            <a:ext cx="1988062" cy="1075509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5A04BA55-DE6F-4E3C-A051-732DAF40D50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0986" y="117649"/>
            <a:ext cx="802628" cy="9757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02821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Rectangle 47">
            <a:extLst>
              <a:ext uri="{FF2B5EF4-FFF2-40B4-BE49-F238E27FC236}">
                <a16:creationId xmlns:a16="http://schemas.microsoft.com/office/drawing/2014/main" id="{83F8D757-EB25-4AD5-9D5B-2BE26096E06F}"/>
              </a:ext>
            </a:extLst>
          </p:cNvPr>
          <p:cNvSpPr/>
          <p:nvPr/>
        </p:nvSpPr>
        <p:spPr>
          <a:xfrm>
            <a:off x="781438" y="1569156"/>
            <a:ext cx="7662651" cy="34578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1FBE565-9FB3-431E-BAC3-7B0A0DCDB38E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4" name="Title 1">
            <a:extLst>
              <a:ext uri="{FF2B5EF4-FFF2-40B4-BE49-F238E27FC236}">
                <a16:creationId xmlns:a16="http://schemas.microsoft.com/office/drawing/2014/main" id="{943B074A-93A2-4671-B90F-0953412463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4540" y="642236"/>
            <a:ext cx="4856861" cy="477414"/>
          </a:xfrm>
        </p:spPr>
        <p:txBody>
          <a:bodyPr>
            <a:noAutofit/>
          </a:bodyPr>
          <a:lstStyle/>
          <a:p>
            <a:r>
              <a:rPr lang="en-US" altLang="en-US" sz="3200" b="1" dirty="0" err="1">
                <a:solidFill>
                  <a:srgbClr val="419E4D"/>
                </a:solidFill>
              </a:rPr>
              <a:t>Nhóm</a:t>
            </a:r>
            <a:r>
              <a:rPr lang="en-US" altLang="en-US" sz="3200" b="1" dirty="0">
                <a:solidFill>
                  <a:srgbClr val="419E4D"/>
                </a:solidFill>
              </a:rPr>
              <a:t> </a:t>
            </a:r>
            <a:r>
              <a:rPr lang="en-US" altLang="en-US" sz="3200" b="1" dirty="0" err="1">
                <a:solidFill>
                  <a:srgbClr val="419E4D"/>
                </a:solidFill>
              </a:rPr>
              <a:t>công</a:t>
            </a:r>
            <a:r>
              <a:rPr lang="en-US" altLang="en-US" sz="3200" b="1" dirty="0">
                <a:solidFill>
                  <a:srgbClr val="419E4D"/>
                </a:solidFill>
              </a:rPr>
              <a:t> </a:t>
            </a:r>
            <a:r>
              <a:rPr lang="en-US" altLang="en-US" sz="3200" b="1" dirty="0" err="1">
                <a:solidFill>
                  <a:srgbClr val="419E4D"/>
                </a:solidFill>
              </a:rPr>
              <a:t>tác</a:t>
            </a:r>
            <a:r>
              <a:rPr lang="en-US" altLang="en-US" sz="3200" b="1" dirty="0">
                <a:solidFill>
                  <a:srgbClr val="419E4D"/>
                </a:solidFill>
              </a:rPr>
              <a:t> PPP </a:t>
            </a:r>
            <a:r>
              <a:rPr lang="en-US" altLang="en-US" sz="3200" b="1" dirty="0" err="1">
                <a:solidFill>
                  <a:srgbClr val="419E4D"/>
                </a:solidFill>
              </a:rPr>
              <a:t>ngành</a:t>
            </a:r>
            <a:r>
              <a:rPr lang="en-US" altLang="en-US" sz="3200" b="1" dirty="0">
                <a:solidFill>
                  <a:srgbClr val="419E4D"/>
                </a:solidFill>
              </a:rPr>
              <a:t> </a:t>
            </a:r>
            <a:r>
              <a:rPr lang="en-US" altLang="en-US" sz="3200" b="1" dirty="0">
                <a:solidFill>
                  <a:srgbClr val="419E4D"/>
                </a:solidFill>
                <a:highlight>
                  <a:srgbClr val="FFFF00"/>
                </a:highlight>
              </a:rPr>
              <a:t>X</a:t>
            </a:r>
            <a:br>
              <a:rPr lang="en-US" altLang="en-US" sz="3200" b="1" dirty="0">
                <a:solidFill>
                  <a:srgbClr val="419E4D"/>
                </a:solidFill>
              </a:rPr>
            </a:br>
            <a:endParaRPr lang="en-PH" sz="3200" b="1" u="sng" dirty="0">
              <a:solidFill>
                <a:srgbClr val="419E4D"/>
              </a:solidFill>
            </a:endParaRP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B65E4812-CBC4-46C8-BA8A-C3E32F42239E}"/>
              </a:ext>
            </a:extLst>
          </p:cNvPr>
          <p:cNvSpPr/>
          <p:nvPr/>
        </p:nvSpPr>
        <p:spPr>
          <a:xfrm flipH="1">
            <a:off x="244540" y="1055077"/>
            <a:ext cx="8552789" cy="49552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chemeClr val="accent1"/>
                </a:solidFill>
              </a:rPr>
              <a:t>THÀNH VIÊN:</a:t>
            </a:r>
          </a:p>
          <a:p>
            <a:r>
              <a:rPr lang="en-US" sz="1600" dirty="0" err="1"/>
              <a:t>Trưởng</a:t>
            </a:r>
            <a:r>
              <a:rPr lang="en-US" sz="1600" dirty="0"/>
              <a:t> </a:t>
            </a:r>
            <a:r>
              <a:rPr lang="en-US" sz="1600" dirty="0" err="1"/>
              <a:t>nhóm</a:t>
            </a:r>
            <a:r>
              <a:rPr lang="en-US" sz="1600" dirty="0"/>
              <a:t>:</a:t>
            </a:r>
          </a:p>
          <a:p>
            <a:r>
              <a:rPr lang="en-US" sz="1600" dirty="0"/>
              <a:t>Th</a:t>
            </a:r>
            <a:r>
              <a:rPr lang="vi-VN" sz="1600" dirty="0">
                <a:latin typeface="Calibri" panose="020F0502020204030204" pitchFamily="34" charset="0"/>
                <a:cs typeface="Calibri" panose="020F0502020204030204" pitchFamily="34" charset="0"/>
              </a:rPr>
              <a:t>ư</a:t>
            </a:r>
            <a:r>
              <a:rPr lang="en-US" sz="1600" dirty="0"/>
              <a:t> </a:t>
            </a:r>
            <a:r>
              <a:rPr lang="en-US" sz="1600" dirty="0" err="1"/>
              <a:t>ký</a:t>
            </a:r>
            <a:r>
              <a:rPr lang="en-US" sz="1600" dirty="0"/>
              <a:t>:</a:t>
            </a:r>
          </a:p>
          <a:p>
            <a:r>
              <a:rPr lang="en-US" sz="1600" dirty="0" err="1"/>
              <a:t>Thành</a:t>
            </a:r>
            <a:r>
              <a:rPr lang="en-US" sz="1600" dirty="0"/>
              <a:t> </a:t>
            </a:r>
            <a:r>
              <a:rPr lang="en-US" sz="1600" dirty="0" err="1"/>
              <a:t>viên</a:t>
            </a:r>
            <a:r>
              <a:rPr lang="en-US" sz="1600" dirty="0"/>
              <a:t>: (</a:t>
            </a:r>
            <a:r>
              <a:rPr lang="en-US" sz="1600" dirty="0" err="1"/>
              <a:t>Ghi</a:t>
            </a:r>
            <a:r>
              <a:rPr lang="en-US" sz="1600" dirty="0"/>
              <a:t> </a:t>
            </a:r>
            <a:r>
              <a:rPr lang="en-US" sz="1600" dirty="0" err="1"/>
              <a:t>rõ</a:t>
            </a:r>
            <a:r>
              <a:rPr lang="en-US" sz="1600" dirty="0"/>
              <a:t> </a:t>
            </a:r>
            <a:r>
              <a:rPr lang="en-US" sz="1600" dirty="0" err="1"/>
              <a:t>số</a:t>
            </a:r>
            <a:r>
              <a:rPr lang="en-US" sz="1600" dirty="0"/>
              <a:t> l</a:t>
            </a:r>
            <a:r>
              <a:rPr lang="vi-VN" sz="1600" dirty="0">
                <a:latin typeface="Calibri" panose="020F0502020204030204" pitchFamily="34" charset="0"/>
                <a:cs typeface="Calibri" panose="020F0502020204030204" pitchFamily="34" charset="0"/>
              </a:rPr>
              <a:t>ư</a:t>
            </a:r>
            <a:r>
              <a:rPr lang="en-US" sz="1600" dirty="0" err="1"/>
              <a:t>ợng</a:t>
            </a:r>
            <a:r>
              <a:rPr lang="en-US" sz="1600" dirty="0"/>
              <a:t> </a:t>
            </a:r>
            <a:r>
              <a:rPr lang="en-US" sz="1600" dirty="0" err="1"/>
              <a:t>thành</a:t>
            </a:r>
            <a:r>
              <a:rPr lang="en-US" sz="1600" dirty="0"/>
              <a:t> </a:t>
            </a:r>
            <a:r>
              <a:rPr lang="en-US" sz="1600" dirty="0" err="1"/>
              <a:t>viên</a:t>
            </a:r>
            <a:r>
              <a:rPr lang="en-US" sz="1600" dirty="0"/>
              <a:t>)</a:t>
            </a:r>
            <a:endParaRPr lang="en-US" sz="1600" dirty="0">
              <a:solidFill>
                <a:schemeClr val="accent1"/>
              </a:solidFill>
            </a:endParaRPr>
          </a:p>
          <a:p>
            <a:r>
              <a:rPr lang="en-US" sz="1600" dirty="0">
                <a:solidFill>
                  <a:schemeClr val="accent1"/>
                </a:solidFill>
              </a:rPr>
              <a:t>THÁCH THỨC CỦA NGÀNH/BỐI CẢNH:</a:t>
            </a:r>
          </a:p>
          <a:p>
            <a:r>
              <a:rPr lang="en-US" sz="1600" dirty="0"/>
              <a:t>1. </a:t>
            </a:r>
            <a:r>
              <a:rPr lang="en-US" sz="1600" i="1" dirty="0" err="1"/>
              <a:t>Rút</a:t>
            </a:r>
            <a:r>
              <a:rPr lang="en-US" sz="1600" i="1" dirty="0"/>
              <a:t> ra </a:t>
            </a:r>
            <a:r>
              <a:rPr lang="en-US" sz="1600" i="1" dirty="0" err="1"/>
              <a:t>từ</a:t>
            </a:r>
            <a:r>
              <a:rPr lang="en-US" sz="1600" i="1" dirty="0"/>
              <a:t> </a:t>
            </a:r>
            <a:r>
              <a:rPr lang="en-US" sz="1600" i="1" dirty="0" err="1"/>
              <a:t>phân</a:t>
            </a:r>
            <a:r>
              <a:rPr lang="en-US" sz="1600" i="1" dirty="0"/>
              <a:t> </a:t>
            </a:r>
            <a:r>
              <a:rPr lang="en-US" sz="1600" i="1" dirty="0" err="1"/>
              <a:t>tích</a:t>
            </a:r>
            <a:r>
              <a:rPr lang="en-US" sz="1600" i="1" dirty="0"/>
              <a:t> </a:t>
            </a:r>
            <a:r>
              <a:rPr lang="en-US" sz="1600" i="1" dirty="0" err="1"/>
              <a:t>cụ</a:t>
            </a:r>
            <a:r>
              <a:rPr lang="en-US" sz="1600" i="1" dirty="0"/>
              <a:t> </a:t>
            </a:r>
            <a:r>
              <a:rPr lang="en-US" sz="1600" i="1" dirty="0" err="1"/>
              <a:t>thể</a:t>
            </a:r>
            <a:r>
              <a:rPr lang="en-US" sz="1600" i="1" dirty="0"/>
              <a:t> </a:t>
            </a:r>
            <a:r>
              <a:rPr lang="en-US" sz="1600" i="1" dirty="0" err="1"/>
              <a:t>về</a:t>
            </a:r>
            <a:r>
              <a:rPr lang="en-US" sz="1600" i="1" dirty="0"/>
              <a:t> </a:t>
            </a:r>
            <a:r>
              <a:rPr lang="en-US" sz="1600" i="1" dirty="0" err="1"/>
              <a:t>ngành</a:t>
            </a:r>
            <a:r>
              <a:rPr lang="en-US" sz="1600" i="1" dirty="0"/>
              <a:t> (</a:t>
            </a:r>
            <a:r>
              <a:rPr lang="en-US" sz="1600" i="1" dirty="0" err="1"/>
              <a:t>xem</a:t>
            </a:r>
            <a:r>
              <a:rPr lang="en-US" sz="1600" i="1" dirty="0"/>
              <a:t> </a:t>
            </a:r>
            <a:r>
              <a:rPr lang="en-US" sz="1600" i="1" dirty="0" err="1"/>
              <a:t>trang</a:t>
            </a:r>
            <a:r>
              <a:rPr lang="en-US" sz="1600" i="1" dirty="0"/>
              <a:t> </a:t>
            </a:r>
            <a:r>
              <a:rPr lang="en-US" sz="1600" i="1" dirty="0" err="1"/>
              <a:t>sau</a:t>
            </a:r>
            <a:r>
              <a:rPr lang="en-US" sz="1600" i="1" dirty="0"/>
              <a:t>)</a:t>
            </a:r>
          </a:p>
          <a:p>
            <a:r>
              <a:rPr lang="en-US" sz="1600" dirty="0"/>
              <a:t>2.</a:t>
            </a:r>
          </a:p>
          <a:p>
            <a:r>
              <a:rPr lang="en-US" sz="1600" dirty="0"/>
              <a:t>3. </a:t>
            </a:r>
          </a:p>
          <a:p>
            <a:endParaRPr lang="en-US" sz="1600" dirty="0">
              <a:solidFill>
                <a:schemeClr val="accent1"/>
              </a:solidFill>
            </a:endParaRPr>
          </a:p>
          <a:p>
            <a:r>
              <a:rPr lang="en-US" sz="1600" dirty="0">
                <a:solidFill>
                  <a:schemeClr val="accent1"/>
                </a:solidFill>
              </a:rPr>
              <a:t>CHIẾN L</a:t>
            </a:r>
            <a:r>
              <a:rPr lang="vi-VN" sz="1600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Ư</a:t>
            </a:r>
            <a:r>
              <a:rPr lang="en-US" sz="1600" dirty="0">
                <a:solidFill>
                  <a:schemeClr val="accent1"/>
                </a:solidFill>
              </a:rPr>
              <a:t>ỢC NHÓM CÔNG TÁC PPP NGÀNH HÀNG: </a:t>
            </a:r>
          </a:p>
          <a:p>
            <a:r>
              <a:rPr lang="en-US" sz="1600" i="1" dirty="0"/>
              <a:t>1. </a:t>
            </a:r>
            <a:r>
              <a:rPr lang="en-US" sz="1600" i="1" dirty="0" err="1"/>
              <a:t>Giải</a:t>
            </a:r>
            <a:r>
              <a:rPr lang="en-US" sz="1600" i="1" dirty="0"/>
              <a:t> </a:t>
            </a:r>
            <a:r>
              <a:rPr lang="en-US" sz="1600" i="1" dirty="0" err="1"/>
              <a:t>thích</a:t>
            </a:r>
            <a:r>
              <a:rPr lang="en-US" sz="1600" i="1" dirty="0"/>
              <a:t> </a:t>
            </a:r>
            <a:r>
              <a:rPr lang="en-US" sz="1600" i="1" dirty="0" err="1"/>
              <a:t>về</a:t>
            </a:r>
            <a:r>
              <a:rPr lang="en-US" sz="1600" i="1" dirty="0"/>
              <a:t> c</a:t>
            </a:r>
            <a:r>
              <a:rPr lang="vi-VN" sz="1600" i="1" dirty="0">
                <a:latin typeface="Calibri" panose="020F0502020204030204" pitchFamily="34" charset="0"/>
                <a:cs typeface="Calibri" panose="020F0502020204030204" pitchFamily="34" charset="0"/>
              </a:rPr>
              <a:t>ơ</a:t>
            </a:r>
            <a:r>
              <a:rPr lang="en-US" sz="1600" i="1" dirty="0"/>
              <a:t> </a:t>
            </a:r>
            <a:r>
              <a:rPr lang="en-US" sz="1600" i="1" dirty="0" err="1"/>
              <a:t>sở</a:t>
            </a:r>
            <a:r>
              <a:rPr lang="en-US" sz="1600" i="1" dirty="0"/>
              <a:t> </a:t>
            </a:r>
            <a:r>
              <a:rPr lang="en-US" sz="1600" i="1" dirty="0" err="1"/>
              <a:t>xây</a:t>
            </a:r>
            <a:r>
              <a:rPr lang="en-US" sz="1600" i="1" dirty="0"/>
              <a:t> </a:t>
            </a:r>
            <a:r>
              <a:rPr lang="en-US" sz="1600" i="1" dirty="0" err="1"/>
              <a:t>dựng</a:t>
            </a:r>
            <a:r>
              <a:rPr lang="en-US" sz="1600" i="1" dirty="0"/>
              <a:t> </a:t>
            </a:r>
            <a:r>
              <a:rPr lang="en-US" sz="1600" i="1" dirty="0" err="1"/>
              <a:t>chiến</a:t>
            </a:r>
            <a:r>
              <a:rPr lang="en-US" sz="1600" i="1" dirty="0"/>
              <a:t> l</a:t>
            </a:r>
            <a:r>
              <a:rPr lang="vi-VN" sz="1600" i="1" dirty="0">
                <a:latin typeface="Calibri" panose="020F0502020204030204" pitchFamily="34" charset="0"/>
                <a:cs typeface="Calibri" panose="020F0502020204030204" pitchFamily="34" charset="0"/>
              </a:rPr>
              <a:t>ư</a:t>
            </a:r>
            <a:r>
              <a:rPr lang="en-US" sz="1600" i="1" dirty="0" err="1"/>
              <a:t>ợc</a:t>
            </a:r>
            <a:r>
              <a:rPr lang="en-US" sz="1600" i="1" dirty="0"/>
              <a:t> </a:t>
            </a:r>
            <a:r>
              <a:rPr lang="en-US" sz="1600" i="1" dirty="0" err="1"/>
              <a:t>trước</a:t>
            </a:r>
            <a:r>
              <a:rPr lang="en-US" sz="1600" i="1" dirty="0"/>
              <a:t> </a:t>
            </a:r>
            <a:r>
              <a:rPr lang="en-US" sz="1600" i="1" dirty="0" err="1"/>
              <a:t>điều</a:t>
            </a:r>
            <a:r>
              <a:rPr lang="en-US" sz="1600" i="1" dirty="0"/>
              <a:t> </a:t>
            </a:r>
            <a:r>
              <a:rPr lang="en-US" sz="1600" i="1" dirty="0" err="1"/>
              <a:t>kiện</a:t>
            </a:r>
            <a:r>
              <a:rPr lang="en-US" sz="1600" i="1" dirty="0"/>
              <a:t> </a:t>
            </a:r>
            <a:r>
              <a:rPr lang="en-US" sz="1600" i="1" dirty="0" err="1"/>
              <a:t>bối</a:t>
            </a:r>
            <a:r>
              <a:rPr lang="en-US" sz="1600" i="1" dirty="0"/>
              <a:t> </a:t>
            </a:r>
            <a:r>
              <a:rPr lang="en-US" sz="1600" i="1" dirty="0" err="1"/>
              <a:t>cảnh</a:t>
            </a:r>
            <a:r>
              <a:rPr lang="en-US" sz="1600" i="1" dirty="0"/>
              <a:t>/</a:t>
            </a:r>
            <a:r>
              <a:rPr lang="en-US" sz="1600" i="1" dirty="0" err="1"/>
              <a:t>thách</a:t>
            </a:r>
            <a:r>
              <a:rPr lang="en-US" sz="1600" i="1" dirty="0"/>
              <a:t> </a:t>
            </a:r>
            <a:r>
              <a:rPr lang="en-US" sz="1600" i="1" dirty="0" err="1"/>
              <a:t>thức</a:t>
            </a:r>
            <a:r>
              <a:rPr lang="en-US" sz="1600" i="1" dirty="0"/>
              <a:t> </a:t>
            </a:r>
            <a:r>
              <a:rPr lang="en-US" sz="1600" i="1" dirty="0" err="1"/>
              <a:t>của</a:t>
            </a:r>
            <a:r>
              <a:rPr lang="en-US" sz="1600" i="1" dirty="0"/>
              <a:t> </a:t>
            </a:r>
            <a:r>
              <a:rPr lang="en-US" sz="1600" i="1" dirty="0" err="1"/>
              <a:t>ngành</a:t>
            </a:r>
            <a:r>
              <a:rPr lang="en-US" sz="1600" i="1" dirty="0"/>
              <a:t> </a:t>
            </a:r>
            <a:r>
              <a:rPr lang="en-US" sz="1600" i="1" dirty="0">
                <a:solidFill>
                  <a:prstClr val="black"/>
                </a:solidFill>
              </a:rPr>
              <a:t>(</a:t>
            </a:r>
            <a:r>
              <a:rPr lang="en-US" sz="1600" i="1" dirty="0" err="1">
                <a:solidFill>
                  <a:prstClr val="black"/>
                </a:solidFill>
              </a:rPr>
              <a:t>xem</a:t>
            </a:r>
            <a:r>
              <a:rPr lang="en-US" sz="1600" i="1" dirty="0">
                <a:solidFill>
                  <a:prstClr val="black"/>
                </a:solidFill>
              </a:rPr>
              <a:t> </a:t>
            </a:r>
            <a:r>
              <a:rPr lang="en-US" sz="1600" i="1" dirty="0" err="1">
                <a:solidFill>
                  <a:prstClr val="black"/>
                </a:solidFill>
              </a:rPr>
              <a:t>trang</a:t>
            </a:r>
            <a:r>
              <a:rPr lang="en-US" sz="1600" i="1" dirty="0">
                <a:solidFill>
                  <a:prstClr val="black"/>
                </a:solidFill>
              </a:rPr>
              <a:t> </a:t>
            </a:r>
            <a:r>
              <a:rPr lang="en-US" sz="1600" i="1" dirty="0" err="1">
                <a:solidFill>
                  <a:prstClr val="black"/>
                </a:solidFill>
              </a:rPr>
              <a:t>sau</a:t>
            </a:r>
            <a:r>
              <a:rPr lang="en-US" sz="1600" i="1" dirty="0">
                <a:solidFill>
                  <a:prstClr val="black"/>
                </a:solidFill>
              </a:rPr>
              <a:t>)</a:t>
            </a:r>
          </a:p>
          <a:p>
            <a:r>
              <a:rPr lang="en-US" sz="1600" dirty="0"/>
              <a:t>2.</a:t>
            </a:r>
          </a:p>
          <a:p>
            <a:endParaRPr lang="en-US" sz="1100" dirty="0">
              <a:solidFill>
                <a:schemeClr val="accent1"/>
              </a:solidFill>
            </a:endParaRPr>
          </a:p>
          <a:p>
            <a:endParaRPr lang="en-US" sz="1100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en-US" sz="1600" dirty="0">
                <a:solidFill>
                  <a:srgbClr val="549E39"/>
                </a:solidFill>
              </a:rPr>
              <a:t>MỤC TIÊU CỦA NHÓM CÔNG TÁC PPP NGÀNH HÀNG: </a:t>
            </a:r>
          </a:p>
          <a:p>
            <a:pPr lvl="0"/>
            <a:r>
              <a:rPr lang="en-US" sz="1600" i="1" dirty="0">
                <a:solidFill>
                  <a:prstClr val="black"/>
                </a:solidFill>
              </a:rPr>
              <a:t>1. </a:t>
            </a:r>
            <a:r>
              <a:rPr lang="en-US" sz="1600" i="1" dirty="0" err="1">
                <a:solidFill>
                  <a:prstClr val="black"/>
                </a:solidFill>
              </a:rPr>
              <a:t>Giải</a:t>
            </a:r>
            <a:r>
              <a:rPr lang="en-US" sz="1600" i="1" dirty="0">
                <a:solidFill>
                  <a:prstClr val="black"/>
                </a:solidFill>
              </a:rPr>
              <a:t> </a:t>
            </a:r>
            <a:r>
              <a:rPr lang="en-US" sz="1600" i="1" dirty="0" err="1">
                <a:solidFill>
                  <a:prstClr val="black"/>
                </a:solidFill>
              </a:rPr>
              <a:t>thích</a:t>
            </a:r>
            <a:r>
              <a:rPr lang="en-US" sz="1600" i="1" dirty="0">
                <a:solidFill>
                  <a:prstClr val="black"/>
                </a:solidFill>
              </a:rPr>
              <a:t> </a:t>
            </a:r>
            <a:r>
              <a:rPr lang="en-US" sz="1600" i="1" dirty="0" err="1">
                <a:solidFill>
                  <a:prstClr val="black"/>
                </a:solidFill>
              </a:rPr>
              <a:t>về</a:t>
            </a:r>
            <a:r>
              <a:rPr lang="en-US" sz="1600" i="1" dirty="0">
                <a:solidFill>
                  <a:prstClr val="black"/>
                </a:solidFill>
              </a:rPr>
              <a:t> c</a:t>
            </a:r>
            <a:r>
              <a:rPr lang="vi-VN" sz="1600" i="1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ơ</a:t>
            </a:r>
            <a:r>
              <a:rPr lang="en-US" sz="1600" i="1" dirty="0">
                <a:solidFill>
                  <a:prstClr val="black"/>
                </a:solidFill>
              </a:rPr>
              <a:t> </a:t>
            </a:r>
            <a:r>
              <a:rPr lang="en-US" sz="1600" i="1" dirty="0" err="1">
                <a:solidFill>
                  <a:prstClr val="black"/>
                </a:solidFill>
              </a:rPr>
              <a:t>sở</a:t>
            </a:r>
            <a:r>
              <a:rPr lang="en-US" sz="1600" i="1" dirty="0">
                <a:solidFill>
                  <a:prstClr val="black"/>
                </a:solidFill>
              </a:rPr>
              <a:t> đ</a:t>
            </a:r>
            <a:r>
              <a:rPr lang="vi-VN" sz="1600" i="1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ư</a:t>
            </a:r>
            <a:r>
              <a:rPr lang="en-US" sz="1600" i="1" dirty="0">
                <a:solidFill>
                  <a:prstClr val="black"/>
                </a:solidFill>
              </a:rPr>
              <a:t>a ra </a:t>
            </a:r>
            <a:r>
              <a:rPr lang="en-US" sz="1600" i="1" dirty="0" err="1">
                <a:solidFill>
                  <a:prstClr val="black"/>
                </a:solidFill>
              </a:rPr>
              <a:t>các</a:t>
            </a:r>
            <a:r>
              <a:rPr lang="en-US" sz="1600" i="1" dirty="0">
                <a:solidFill>
                  <a:prstClr val="black"/>
                </a:solidFill>
              </a:rPr>
              <a:t> </a:t>
            </a:r>
            <a:r>
              <a:rPr lang="en-US" sz="1600" i="1" dirty="0" err="1">
                <a:solidFill>
                  <a:prstClr val="black"/>
                </a:solidFill>
              </a:rPr>
              <a:t>mục</a:t>
            </a:r>
            <a:r>
              <a:rPr lang="en-US" sz="1600" i="1" dirty="0">
                <a:solidFill>
                  <a:prstClr val="black"/>
                </a:solidFill>
              </a:rPr>
              <a:t> </a:t>
            </a:r>
            <a:r>
              <a:rPr lang="en-US" sz="1600" i="1" dirty="0" err="1">
                <a:solidFill>
                  <a:prstClr val="black"/>
                </a:solidFill>
              </a:rPr>
              <a:t>tiêu</a:t>
            </a:r>
            <a:r>
              <a:rPr lang="en-US" sz="1600" i="1" dirty="0">
                <a:solidFill>
                  <a:prstClr val="black"/>
                </a:solidFill>
              </a:rPr>
              <a:t> </a:t>
            </a:r>
            <a:r>
              <a:rPr lang="en-US" sz="1600" i="1" dirty="0" err="1">
                <a:solidFill>
                  <a:prstClr val="black"/>
                </a:solidFill>
              </a:rPr>
              <a:t>nhằm</a:t>
            </a:r>
            <a:r>
              <a:rPr lang="en-US" sz="1600" i="1" dirty="0">
                <a:solidFill>
                  <a:prstClr val="black"/>
                </a:solidFill>
              </a:rPr>
              <a:t> </a:t>
            </a:r>
            <a:r>
              <a:rPr lang="en-US" sz="1600" i="1" dirty="0" err="1">
                <a:solidFill>
                  <a:prstClr val="black"/>
                </a:solidFill>
              </a:rPr>
              <a:t>triển</a:t>
            </a:r>
            <a:r>
              <a:rPr lang="en-US" sz="1600" i="1" dirty="0">
                <a:solidFill>
                  <a:prstClr val="black"/>
                </a:solidFill>
              </a:rPr>
              <a:t> </a:t>
            </a:r>
            <a:r>
              <a:rPr lang="en-US" sz="1600" i="1" dirty="0" err="1">
                <a:solidFill>
                  <a:prstClr val="black"/>
                </a:solidFill>
              </a:rPr>
              <a:t>khai</a:t>
            </a:r>
            <a:r>
              <a:rPr lang="en-US" sz="1600" i="1" dirty="0">
                <a:solidFill>
                  <a:prstClr val="black"/>
                </a:solidFill>
              </a:rPr>
              <a:t> </a:t>
            </a:r>
            <a:r>
              <a:rPr lang="en-US" sz="1600" i="1" dirty="0" err="1">
                <a:solidFill>
                  <a:prstClr val="black"/>
                </a:solidFill>
              </a:rPr>
              <a:t>chiến</a:t>
            </a:r>
            <a:r>
              <a:rPr lang="en-US" sz="1600" i="1" dirty="0">
                <a:solidFill>
                  <a:prstClr val="black"/>
                </a:solidFill>
              </a:rPr>
              <a:t> l</a:t>
            </a:r>
            <a:r>
              <a:rPr lang="vi-VN" sz="1600" i="1" dirty="0">
                <a:solidFill>
                  <a:prstClr val="black"/>
                </a:solidFill>
              </a:rPr>
              <a:t>ư</a:t>
            </a:r>
            <a:r>
              <a:rPr lang="en-US" sz="1600" i="1" dirty="0" err="1">
                <a:solidFill>
                  <a:prstClr val="black"/>
                </a:solidFill>
              </a:rPr>
              <a:t>ợc</a:t>
            </a:r>
            <a:r>
              <a:rPr lang="en-US" sz="1600" i="1" dirty="0">
                <a:solidFill>
                  <a:prstClr val="black"/>
                </a:solidFill>
              </a:rPr>
              <a:t> </a:t>
            </a:r>
            <a:r>
              <a:rPr lang="en-US" sz="1600" i="1" dirty="0" err="1">
                <a:solidFill>
                  <a:prstClr val="black"/>
                </a:solidFill>
              </a:rPr>
              <a:t>và</a:t>
            </a:r>
            <a:r>
              <a:rPr lang="en-US" sz="1600" i="1" dirty="0">
                <a:solidFill>
                  <a:prstClr val="black"/>
                </a:solidFill>
              </a:rPr>
              <a:t> </a:t>
            </a:r>
            <a:r>
              <a:rPr lang="en-US" sz="1600" i="1" dirty="0" err="1">
                <a:solidFill>
                  <a:prstClr val="black"/>
                </a:solidFill>
              </a:rPr>
              <a:t>các</a:t>
            </a:r>
            <a:r>
              <a:rPr lang="en-US" sz="1600" i="1" dirty="0">
                <a:solidFill>
                  <a:prstClr val="black"/>
                </a:solidFill>
              </a:rPr>
              <a:t> </a:t>
            </a:r>
            <a:r>
              <a:rPr lang="en-US" sz="1600" i="1" dirty="0" err="1">
                <a:solidFill>
                  <a:prstClr val="black"/>
                </a:solidFill>
              </a:rPr>
              <a:t>hoạt</a:t>
            </a:r>
            <a:r>
              <a:rPr lang="en-US" sz="1600" i="1" dirty="0">
                <a:solidFill>
                  <a:prstClr val="black"/>
                </a:solidFill>
              </a:rPr>
              <a:t> </a:t>
            </a:r>
            <a:r>
              <a:rPr lang="en-US" sz="1600" i="1" dirty="0" err="1">
                <a:solidFill>
                  <a:prstClr val="black"/>
                </a:solidFill>
              </a:rPr>
              <a:t>động</a:t>
            </a:r>
            <a:r>
              <a:rPr lang="en-US" sz="1600" i="1" dirty="0">
                <a:solidFill>
                  <a:prstClr val="black"/>
                </a:solidFill>
              </a:rPr>
              <a:t> </a:t>
            </a:r>
            <a:r>
              <a:rPr lang="en-US" sz="1600" i="1" dirty="0" err="1">
                <a:solidFill>
                  <a:prstClr val="black"/>
                </a:solidFill>
              </a:rPr>
              <a:t>của</a:t>
            </a:r>
            <a:r>
              <a:rPr lang="en-US" sz="1600" i="1" dirty="0">
                <a:solidFill>
                  <a:prstClr val="black"/>
                </a:solidFill>
              </a:rPr>
              <a:t> </a:t>
            </a:r>
            <a:r>
              <a:rPr lang="en-US" sz="1600" i="1" dirty="0" err="1">
                <a:solidFill>
                  <a:prstClr val="black"/>
                </a:solidFill>
              </a:rPr>
              <a:t>Nhóm</a:t>
            </a:r>
            <a:r>
              <a:rPr lang="en-US" sz="1600" i="1" dirty="0">
                <a:solidFill>
                  <a:prstClr val="black"/>
                </a:solidFill>
              </a:rPr>
              <a:t> </a:t>
            </a:r>
            <a:r>
              <a:rPr lang="en-US" sz="1600" i="1" dirty="0" err="1">
                <a:solidFill>
                  <a:prstClr val="black"/>
                </a:solidFill>
              </a:rPr>
              <a:t>công</a:t>
            </a:r>
            <a:r>
              <a:rPr lang="en-US" sz="1600" i="1" dirty="0">
                <a:solidFill>
                  <a:prstClr val="black"/>
                </a:solidFill>
              </a:rPr>
              <a:t> </a:t>
            </a:r>
            <a:r>
              <a:rPr lang="en-US" sz="1600" i="1" dirty="0" err="1">
                <a:solidFill>
                  <a:prstClr val="black"/>
                </a:solidFill>
              </a:rPr>
              <a:t>tác</a:t>
            </a:r>
            <a:r>
              <a:rPr lang="en-US" sz="1600" i="1" dirty="0">
                <a:solidFill>
                  <a:prstClr val="black"/>
                </a:solidFill>
              </a:rPr>
              <a:t> PPP </a:t>
            </a:r>
            <a:r>
              <a:rPr lang="en-US" sz="1600" i="1" dirty="0" err="1">
                <a:solidFill>
                  <a:prstClr val="black"/>
                </a:solidFill>
              </a:rPr>
              <a:t>ngành</a:t>
            </a:r>
            <a:r>
              <a:rPr lang="en-US" sz="1600" i="1" dirty="0">
                <a:solidFill>
                  <a:prstClr val="black"/>
                </a:solidFill>
              </a:rPr>
              <a:t> </a:t>
            </a:r>
            <a:r>
              <a:rPr lang="en-US" sz="1600" i="1" dirty="0" err="1">
                <a:solidFill>
                  <a:prstClr val="black"/>
                </a:solidFill>
              </a:rPr>
              <a:t>hàng</a:t>
            </a:r>
            <a:r>
              <a:rPr lang="en-US" sz="1600" i="1" dirty="0">
                <a:solidFill>
                  <a:prstClr val="black"/>
                </a:solidFill>
              </a:rPr>
              <a:t> (</a:t>
            </a:r>
            <a:r>
              <a:rPr lang="en-US" sz="1600" i="1" dirty="0" err="1">
                <a:solidFill>
                  <a:prstClr val="black"/>
                </a:solidFill>
              </a:rPr>
              <a:t>xem</a:t>
            </a:r>
            <a:r>
              <a:rPr lang="en-US" sz="1600" i="1" dirty="0">
                <a:solidFill>
                  <a:prstClr val="black"/>
                </a:solidFill>
              </a:rPr>
              <a:t> </a:t>
            </a:r>
            <a:r>
              <a:rPr lang="en-US" sz="1600" i="1" dirty="0" err="1">
                <a:solidFill>
                  <a:prstClr val="black"/>
                </a:solidFill>
              </a:rPr>
              <a:t>trang</a:t>
            </a:r>
            <a:r>
              <a:rPr lang="en-US" sz="1600" i="1" dirty="0">
                <a:solidFill>
                  <a:prstClr val="black"/>
                </a:solidFill>
              </a:rPr>
              <a:t> </a:t>
            </a:r>
            <a:r>
              <a:rPr lang="en-US" sz="1600" i="1" dirty="0" err="1">
                <a:solidFill>
                  <a:prstClr val="black"/>
                </a:solidFill>
              </a:rPr>
              <a:t>sau</a:t>
            </a:r>
            <a:r>
              <a:rPr lang="en-US" sz="1600" i="1" dirty="0">
                <a:solidFill>
                  <a:prstClr val="black"/>
                </a:solidFill>
              </a:rPr>
              <a:t>)</a:t>
            </a:r>
          </a:p>
          <a:p>
            <a:pPr lvl="0"/>
            <a:r>
              <a:rPr lang="en-US" sz="1600" dirty="0">
                <a:solidFill>
                  <a:prstClr val="black"/>
                </a:solidFill>
              </a:rPr>
              <a:t>2.</a:t>
            </a:r>
          </a:p>
          <a:p>
            <a:pPr marL="257175" indent="-257175">
              <a:buAutoNum type="arabicPeriod"/>
            </a:pPr>
            <a:endParaRPr lang="en-US" sz="1100" dirty="0">
              <a:solidFill>
                <a:schemeClr val="accent1"/>
              </a:solidFill>
            </a:endParaRPr>
          </a:p>
          <a:p>
            <a:r>
              <a:rPr lang="en-US" sz="11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US" sz="800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210667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FBE565-9FB3-431E-BAC3-7B0A0DCDB38E}" type="slidenum">
              <a:rPr lang="en-US" smtClean="0"/>
              <a:t>3</a:t>
            </a:fld>
            <a:endParaRPr lang="en-US" dirty="0"/>
          </a:p>
        </p:txBody>
      </p:sp>
      <p:sp>
        <p:nvSpPr>
          <p:cNvPr id="50" name="Rectangle 49"/>
          <p:cNvSpPr/>
          <p:nvPr/>
        </p:nvSpPr>
        <p:spPr>
          <a:xfrm>
            <a:off x="131548" y="30417"/>
            <a:ext cx="901245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"/>
            <a:r>
              <a:rPr lang="en-US" altLang="en-US" sz="2800" b="1" dirty="0">
                <a:solidFill>
                  <a:srgbClr val="419E4D"/>
                </a:solidFill>
              </a:rPr>
              <a:t>C</a:t>
            </a:r>
            <a:r>
              <a:rPr lang="vi-VN" altLang="en-US" sz="2800" b="1" dirty="0">
                <a:solidFill>
                  <a:srgbClr val="419E4D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ơ</a:t>
            </a:r>
            <a:r>
              <a:rPr lang="en-US" altLang="en-US" sz="2800" b="1" dirty="0">
                <a:solidFill>
                  <a:srgbClr val="419E4D"/>
                </a:solidFill>
              </a:rPr>
              <a:t> </a:t>
            </a:r>
            <a:r>
              <a:rPr lang="en-US" altLang="en-US" sz="2800" b="1" dirty="0" err="1">
                <a:solidFill>
                  <a:srgbClr val="419E4D"/>
                </a:solidFill>
              </a:rPr>
              <a:t>sở</a:t>
            </a:r>
            <a:r>
              <a:rPr lang="en-US" altLang="en-US" sz="2800" b="1" dirty="0">
                <a:solidFill>
                  <a:srgbClr val="419E4D"/>
                </a:solidFill>
              </a:rPr>
              <a:t> </a:t>
            </a:r>
            <a:r>
              <a:rPr lang="en-US" altLang="en-US" sz="2800" b="1" dirty="0" err="1">
                <a:solidFill>
                  <a:srgbClr val="419E4D"/>
                </a:solidFill>
              </a:rPr>
              <a:t>xây</a:t>
            </a:r>
            <a:r>
              <a:rPr lang="en-US" altLang="en-US" sz="2800" b="1" dirty="0">
                <a:solidFill>
                  <a:srgbClr val="419E4D"/>
                </a:solidFill>
              </a:rPr>
              <a:t> </a:t>
            </a:r>
            <a:r>
              <a:rPr lang="en-US" altLang="en-US" sz="2800" b="1" dirty="0" err="1">
                <a:solidFill>
                  <a:srgbClr val="419E4D"/>
                </a:solidFill>
              </a:rPr>
              <a:t>dựng</a:t>
            </a:r>
            <a:r>
              <a:rPr lang="en-US" altLang="en-US" sz="2800" b="1" dirty="0">
                <a:solidFill>
                  <a:srgbClr val="419E4D"/>
                </a:solidFill>
              </a:rPr>
              <a:t> </a:t>
            </a:r>
            <a:r>
              <a:rPr lang="en-US" altLang="en-US" sz="2800" b="1" dirty="0" err="1">
                <a:solidFill>
                  <a:srgbClr val="419E4D"/>
                </a:solidFill>
              </a:rPr>
              <a:t>Chiến</a:t>
            </a:r>
            <a:r>
              <a:rPr lang="en-US" altLang="en-US" sz="2800" b="1" dirty="0">
                <a:solidFill>
                  <a:srgbClr val="419E4D"/>
                </a:solidFill>
              </a:rPr>
              <a:t> l</a:t>
            </a:r>
            <a:r>
              <a:rPr lang="vi-VN" altLang="en-US" sz="2800" b="1" dirty="0">
                <a:solidFill>
                  <a:srgbClr val="419E4D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ư</a:t>
            </a:r>
            <a:r>
              <a:rPr lang="en-US" altLang="en-US" sz="2800" b="1" dirty="0" err="1">
                <a:solidFill>
                  <a:srgbClr val="419E4D"/>
                </a:solidFill>
              </a:rPr>
              <a:t>ợc</a:t>
            </a:r>
            <a:r>
              <a:rPr lang="en-US" altLang="en-US" sz="2800" b="1" dirty="0">
                <a:solidFill>
                  <a:srgbClr val="419E4D"/>
                </a:solidFill>
              </a:rPr>
              <a:t>: </a:t>
            </a:r>
            <a:r>
              <a:rPr lang="en-US" altLang="en-US" sz="2800" b="1" dirty="0" err="1">
                <a:solidFill>
                  <a:srgbClr val="419E4D"/>
                </a:solidFill>
              </a:rPr>
              <a:t>Phân</a:t>
            </a:r>
            <a:r>
              <a:rPr lang="en-US" altLang="en-US" sz="2800" b="1" dirty="0">
                <a:solidFill>
                  <a:srgbClr val="419E4D"/>
                </a:solidFill>
              </a:rPr>
              <a:t> </a:t>
            </a:r>
            <a:r>
              <a:rPr lang="en-US" altLang="en-US" sz="2800" b="1" dirty="0" err="1">
                <a:solidFill>
                  <a:srgbClr val="419E4D"/>
                </a:solidFill>
              </a:rPr>
              <a:t>tích</a:t>
            </a:r>
            <a:r>
              <a:rPr lang="en-US" altLang="en-US" sz="2800" b="1" dirty="0">
                <a:solidFill>
                  <a:srgbClr val="419E4D"/>
                </a:solidFill>
              </a:rPr>
              <a:t> </a:t>
            </a:r>
            <a:r>
              <a:rPr lang="en-US" altLang="en-US" sz="2800" b="1" dirty="0" err="1">
                <a:solidFill>
                  <a:srgbClr val="419E4D"/>
                </a:solidFill>
              </a:rPr>
              <a:t>ngành</a:t>
            </a:r>
            <a:endParaRPr lang="en-US" sz="2800" b="1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80432F69-D471-45E4-A8E0-E0C16458B260}"/>
              </a:ext>
            </a:extLst>
          </p:cNvPr>
          <p:cNvSpPr/>
          <p:nvPr/>
        </p:nvSpPr>
        <p:spPr>
          <a:xfrm>
            <a:off x="131548" y="553637"/>
            <a:ext cx="8550453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SG" sz="1400" b="1" dirty="0" err="1">
                <a:latin typeface="Arial" panose="020B0604020202020204" pitchFamily="34" charset="0"/>
                <a:cs typeface="Arial" panose="020B0604020202020204" pitchFamily="34" charset="0"/>
              </a:rPr>
              <a:t>Thách</a:t>
            </a:r>
            <a:r>
              <a:rPr lang="en-SG" sz="14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SG" sz="1400" b="1" dirty="0" err="1"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en-US" sz="1400" b="1" dirty="0" err="1">
                <a:latin typeface="Arial" panose="020B0604020202020204" pitchFamily="34" charset="0"/>
                <a:cs typeface="Arial" panose="020B0604020202020204" pitchFamily="34" charset="0"/>
              </a:rPr>
              <a:t>ức</a:t>
            </a:r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en-US" sz="1400" b="1" dirty="0" err="1">
                <a:latin typeface="Arial" panose="020B0604020202020204" pitchFamily="34" charset="0"/>
                <a:cs typeface="Arial" panose="020B0604020202020204" pitchFamily="34" charset="0"/>
              </a:rPr>
              <a:t>điểm</a:t>
            </a:r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b="1" dirty="0" err="1">
                <a:latin typeface="Arial" panose="020B0604020202020204" pitchFamily="34" charset="0"/>
                <a:cs typeface="Arial" panose="020B0604020202020204" pitchFamily="34" charset="0"/>
              </a:rPr>
              <a:t>nghẽn</a:t>
            </a:r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chính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mà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chuỗi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ngành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hàng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hiện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đang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phải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đối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mặt</a:t>
            </a:r>
            <a:r>
              <a:rPr lang="en-SG" sz="1400" dirty="0"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SG" sz="1400" dirty="0" err="1">
                <a:latin typeface="Arial" panose="020B0604020202020204" pitchFamily="34" charset="0"/>
                <a:cs typeface="Arial" panose="020B0604020202020204" pitchFamily="34" charset="0"/>
              </a:rPr>
              <a:t>Nhóm</a:t>
            </a:r>
            <a:r>
              <a:rPr lang="en-SG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SG" sz="1400" dirty="0" err="1">
                <a:latin typeface="Arial" panose="020B0604020202020204" pitchFamily="34" charset="0"/>
                <a:cs typeface="Arial" panose="020B0604020202020204" pitchFamily="34" charset="0"/>
              </a:rPr>
              <a:t>công</a:t>
            </a:r>
            <a:r>
              <a:rPr lang="en-SG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SG" sz="1400" dirty="0" err="1">
                <a:latin typeface="Arial" panose="020B0604020202020204" pitchFamily="34" charset="0"/>
                <a:cs typeface="Arial" panose="020B0604020202020204" pitchFamily="34" charset="0"/>
              </a:rPr>
              <a:t>tác</a:t>
            </a:r>
            <a:r>
              <a:rPr lang="en-SG" sz="1400" dirty="0">
                <a:latin typeface="Arial" panose="020B0604020202020204" pitchFamily="34" charset="0"/>
                <a:cs typeface="Arial" panose="020B0604020202020204" pitchFamily="34" charset="0"/>
              </a:rPr>
              <a:t> PPP </a:t>
            </a:r>
            <a:r>
              <a:rPr lang="en-SG" sz="1400" dirty="0" err="1">
                <a:latin typeface="Arial" panose="020B0604020202020204" pitchFamily="34" charset="0"/>
                <a:cs typeface="Arial" panose="020B0604020202020204" pitchFamily="34" charset="0"/>
              </a:rPr>
              <a:t>ngành</a:t>
            </a:r>
            <a:r>
              <a:rPr lang="en-SG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SG" sz="1400" dirty="0" err="1">
                <a:latin typeface="Arial" panose="020B0604020202020204" pitchFamily="34" charset="0"/>
                <a:cs typeface="Arial" panose="020B0604020202020204" pitchFamily="34" charset="0"/>
              </a:rPr>
              <a:t>hàng</a:t>
            </a:r>
            <a:r>
              <a:rPr lang="en-SG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SG" sz="1400" dirty="0" err="1">
                <a:latin typeface="Arial" panose="020B0604020202020204" pitchFamily="34" charset="0"/>
                <a:cs typeface="Arial" panose="020B0604020202020204" pitchFamily="34" charset="0"/>
              </a:rPr>
              <a:t>có</a:t>
            </a:r>
            <a:r>
              <a:rPr lang="en-SG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SG" sz="1400" dirty="0" err="1">
                <a:latin typeface="Arial" panose="020B0604020202020204" pitchFamily="34" charset="0"/>
                <a:cs typeface="Arial" panose="020B0604020202020204" pitchFamily="34" charset="0"/>
              </a:rPr>
              <a:t>thể</a:t>
            </a:r>
            <a:r>
              <a:rPr lang="en-SG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SG" sz="1400" dirty="0" err="1">
                <a:latin typeface="Arial" panose="020B0604020202020204" pitchFamily="34" charset="0"/>
                <a:cs typeface="Arial" panose="020B0604020202020204" pitchFamily="34" charset="0"/>
              </a:rPr>
              <a:t>làm</a:t>
            </a:r>
            <a:r>
              <a:rPr lang="en-SG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SG" sz="1400" dirty="0" err="1">
                <a:latin typeface="Arial" panose="020B0604020202020204" pitchFamily="34" charset="0"/>
                <a:cs typeface="Arial" panose="020B0604020202020204" pitchFamily="34" charset="0"/>
              </a:rPr>
              <a:t>gì</a:t>
            </a:r>
            <a:r>
              <a:rPr lang="en-SG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SG" sz="1400" dirty="0" err="1">
                <a:latin typeface="Arial" panose="020B0604020202020204" pitchFamily="34" charset="0"/>
                <a:cs typeface="Arial" panose="020B0604020202020204" pitchFamily="34" charset="0"/>
              </a:rPr>
              <a:t>để</a:t>
            </a:r>
            <a:r>
              <a:rPr lang="en-SG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SG" sz="1400" dirty="0" err="1">
                <a:latin typeface="Arial" panose="020B0604020202020204" pitchFamily="34" charset="0"/>
                <a:cs typeface="Arial" panose="020B0604020202020204" pitchFamily="34" charset="0"/>
              </a:rPr>
              <a:t>giải</a:t>
            </a:r>
            <a:r>
              <a:rPr lang="en-SG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SG" sz="1400" dirty="0" err="1">
                <a:latin typeface="Arial" panose="020B0604020202020204" pitchFamily="34" charset="0"/>
                <a:cs typeface="Arial" panose="020B0604020202020204" pitchFamily="34" charset="0"/>
              </a:rPr>
              <a:t>quyết</a:t>
            </a:r>
            <a:r>
              <a:rPr lang="en-SG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SG" sz="1400" dirty="0" err="1">
                <a:latin typeface="Arial" panose="020B0604020202020204" pitchFamily="34" charset="0"/>
                <a:cs typeface="Arial" panose="020B0604020202020204" pitchFamily="34" charset="0"/>
              </a:rPr>
              <a:t>vấn</a:t>
            </a:r>
            <a:r>
              <a:rPr lang="en-SG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SG" sz="1400" dirty="0" err="1">
                <a:latin typeface="Arial" panose="020B0604020202020204" pitchFamily="34" charset="0"/>
                <a:cs typeface="Arial" panose="020B0604020202020204" pitchFamily="34" charset="0"/>
              </a:rPr>
              <a:t>đề</a:t>
            </a:r>
            <a:r>
              <a:rPr lang="en-SG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SG" sz="1400" dirty="0" err="1">
                <a:latin typeface="Arial" panose="020B0604020202020204" pitchFamily="34" charset="0"/>
                <a:cs typeface="Arial" panose="020B0604020202020204" pitchFamily="34" charset="0"/>
              </a:rPr>
              <a:t>này</a:t>
            </a:r>
            <a:r>
              <a:rPr lang="en-SG" sz="1400" dirty="0">
                <a:latin typeface="Arial" panose="020B0604020202020204" pitchFamily="34" charset="0"/>
                <a:cs typeface="Arial" panose="020B0604020202020204" pitchFamily="34" charset="0"/>
              </a:rPr>
              <a:t>? </a:t>
            </a:r>
            <a:r>
              <a:rPr lang="en-SG" sz="1400" dirty="0" err="1">
                <a:latin typeface="Arial" panose="020B0604020202020204" pitchFamily="34" charset="0"/>
                <a:cs typeface="Arial" panose="020B0604020202020204" pitchFamily="34" charset="0"/>
              </a:rPr>
              <a:t>Đâu</a:t>
            </a:r>
            <a:r>
              <a:rPr lang="en-SG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SG" sz="1400" dirty="0" err="1">
                <a:latin typeface="Arial" panose="020B0604020202020204" pitchFamily="34" charset="0"/>
                <a:cs typeface="Arial" panose="020B0604020202020204" pitchFamily="34" charset="0"/>
              </a:rPr>
              <a:t>là</a:t>
            </a:r>
            <a:r>
              <a:rPr lang="en-SG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SG" sz="1400" dirty="0" err="1">
                <a:latin typeface="Arial" panose="020B0604020202020204" pitchFamily="34" charset="0"/>
                <a:cs typeface="Arial" panose="020B0604020202020204" pitchFamily="34" charset="0"/>
              </a:rPr>
              <a:t>giải</a:t>
            </a:r>
            <a:r>
              <a:rPr lang="en-SG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SG" sz="1400" dirty="0" err="1">
                <a:latin typeface="Arial" panose="020B0604020202020204" pitchFamily="34" charset="0"/>
                <a:cs typeface="Arial" panose="020B0604020202020204" pitchFamily="34" charset="0"/>
              </a:rPr>
              <a:t>pháp</a:t>
            </a:r>
            <a:r>
              <a:rPr lang="en-SG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SG" sz="1400" dirty="0" err="1">
                <a:latin typeface="Arial" panose="020B0604020202020204" pitchFamily="34" charset="0"/>
                <a:cs typeface="Arial" panose="020B0604020202020204" pitchFamily="34" charset="0"/>
              </a:rPr>
              <a:t>khả</a:t>
            </a:r>
            <a:r>
              <a:rPr lang="en-SG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SG" sz="1400" dirty="0" err="1">
                <a:latin typeface="Arial" panose="020B0604020202020204" pitchFamily="34" charset="0"/>
                <a:cs typeface="Arial" panose="020B0604020202020204" pitchFamily="34" charset="0"/>
              </a:rPr>
              <a:t>thi</a:t>
            </a:r>
            <a:r>
              <a:rPr lang="en-SG" sz="1400" dirty="0">
                <a:latin typeface="Arial" panose="020B0604020202020204" pitchFamily="34" charset="0"/>
                <a:cs typeface="Arial" panose="020B0604020202020204" pitchFamily="34" charset="0"/>
              </a:rPr>
              <a:t>?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SG" sz="1400" dirty="0" err="1">
                <a:latin typeface="Arial" panose="020B0604020202020204" pitchFamily="34" charset="0"/>
                <a:cs typeface="Arial" panose="020B0604020202020204" pitchFamily="34" charset="0"/>
              </a:rPr>
              <a:t>Các</a:t>
            </a:r>
            <a:r>
              <a:rPr lang="en-SG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SG" sz="1400" dirty="0" err="1">
                <a:latin typeface="Arial" panose="020B0604020202020204" pitchFamily="34" charset="0"/>
                <a:cs typeface="Arial" panose="020B0604020202020204" pitchFamily="34" charset="0"/>
              </a:rPr>
              <a:t>giải</a:t>
            </a:r>
            <a:r>
              <a:rPr lang="en-SG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SG" sz="1400" dirty="0" err="1">
                <a:latin typeface="Arial" panose="020B0604020202020204" pitchFamily="34" charset="0"/>
                <a:cs typeface="Arial" panose="020B0604020202020204" pitchFamily="34" charset="0"/>
              </a:rPr>
              <a:t>pháp</a:t>
            </a:r>
            <a:r>
              <a:rPr lang="en-SG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SG" sz="1400" dirty="0" err="1">
                <a:latin typeface="Arial" panose="020B0604020202020204" pitchFamily="34" charset="0"/>
                <a:cs typeface="Arial" panose="020B0604020202020204" pitchFamily="34" charset="0"/>
              </a:rPr>
              <a:t>này</a:t>
            </a:r>
            <a:r>
              <a:rPr lang="en-SG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SG" sz="1400" dirty="0" err="1">
                <a:latin typeface="Arial" panose="020B0604020202020204" pitchFamily="34" charset="0"/>
                <a:cs typeface="Arial" panose="020B0604020202020204" pitchFamily="34" charset="0"/>
              </a:rPr>
              <a:t>có</a:t>
            </a:r>
            <a:r>
              <a:rPr lang="en-SG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SG" sz="1400" dirty="0" err="1">
                <a:latin typeface="Arial" panose="020B0604020202020204" pitchFamily="34" charset="0"/>
                <a:cs typeface="Arial" panose="020B0604020202020204" pitchFamily="34" charset="0"/>
              </a:rPr>
              <a:t>góp</a:t>
            </a:r>
            <a:r>
              <a:rPr lang="en-SG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SG" sz="1400" dirty="0" err="1">
                <a:latin typeface="Arial" panose="020B0604020202020204" pitchFamily="34" charset="0"/>
                <a:cs typeface="Arial" panose="020B0604020202020204" pitchFamily="34" charset="0"/>
              </a:rPr>
              <a:t>phần</a:t>
            </a:r>
            <a:r>
              <a:rPr lang="en-SG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SG" sz="1400" dirty="0" err="1">
                <a:latin typeface="Arial" panose="020B0604020202020204" pitchFamily="34" charset="0"/>
                <a:cs typeface="Arial" panose="020B0604020202020204" pitchFamily="34" charset="0"/>
              </a:rPr>
              <a:t>giải</a:t>
            </a:r>
            <a:r>
              <a:rPr lang="en-SG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SG" sz="1400" dirty="0" err="1">
                <a:latin typeface="Arial" panose="020B0604020202020204" pitchFamily="34" charset="0"/>
                <a:cs typeface="Arial" panose="020B0604020202020204" pitchFamily="34" charset="0"/>
              </a:rPr>
              <a:t>quyết</a:t>
            </a:r>
            <a:r>
              <a:rPr lang="en-SG" sz="1400" dirty="0"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en-SG" sz="1400" dirty="0" err="1">
                <a:latin typeface="Arial" panose="020B0604020202020204" pitchFamily="34" charset="0"/>
                <a:cs typeface="Arial" panose="020B0604020202020204" pitchFamily="34" charset="0"/>
              </a:rPr>
              <a:t>thống</a:t>
            </a:r>
            <a:r>
              <a:rPr lang="en-SG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SG" sz="1400" dirty="0" err="1">
                <a:latin typeface="Arial" panose="020B0604020202020204" pitchFamily="34" charset="0"/>
                <a:cs typeface="Arial" panose="020B0604020202020204" pitchFamily="34" charset="0"/>
              </a:rPr>
              <a:t>nhất</a:t>
            </a:r>
            <a:r>
              <a:rPr lang="en-SG" sz="1400" dirty="0">
                <a:latin typeface="Arial" panose="020B0604020202020204" pitchFamily="34" charset="0"/>
                <a:cs typeface="Arial" panose="020B0604020202020204" pitchFamily="34" charset="0"/>
              </a:rPr>
              <a:t> v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ới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các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mục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tiêu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chung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của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PSAV hay 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không</a:t>
            </a:r>
            <a:r>
              <a:rPr lang="en-SG" sz="1400" dirty="0">
                <a:latin typeface="Arial" panose="020B0604020202020204" pitchFamily="34" charset="0"/>
                <a:cs typeface="Arial" panose="020B0604020202020204" pitchFamily="34" charset="0"/>
              </a:rPr>
              <a:t>? </a:t>
            </a:r>
          </a:p>
          <a:p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8D35ABEB-10EA-43B8-9D26-FF0DAF148BF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16684339"/>
              </p:ext>
            </p:extLst>
          </p:nvPr>
        </p:nvGraphicFramePr>
        <p:xfrm>
          <a:off x="296775" y="1372619"/>
          <a:ext cx="8385226" cy="578442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77045">
                  <a:extLst>
                    <a:ext uri="{9D8B030D-6E8A-4147-A177-3AD203B41FA5}">
                      <a16:colId xmlns:a16="http://schemas.microsoft.com/office/drawing/2014/main" val="1532083753"/>
                    </a:ext>
                  </a:extLst>
                </a:gridCol>
                <a:gridCol w="1814681">
                  <a:extLst>
                    <a:ext uri="{9D8B030D-6E8A-4147-A177-3AD203B41FA5}">
                      <a16:colId xmlns:a16="http://schemas.microsoft.com/office/drawing/2014/main" val="1179579584"/>
                    </a:ext>
                  </a:extLst>
                </a:gridCol>
                <a:gridCol w="2281601">
                  <a:extLst>
                    <a:ext uri="{9D8B030D-6E8A-4147-A177-3AD203B41FA5}">
                      <a16:colId xmlns:a16="http://schemas.microsoft.com/office/drawing/2014/main" val="234679773"/>
                    </a:ext>
                  </a:extLst>
                </a:gridCol>
                <a:gridCol w="1562047">
                  <a:extLst>
                    <a:ext uri="{9D8B030D-6E8A-4147-A177-3AD203B41FA5}">
                      <a16:colId xmlns:a16="http://schemas.microsoft.com/office/drawing/2014/main" val="673229757"/>
                    </a:ext>
                  </a:extLst>
                </a:gridCol>
                <a:gridCol w="1049852">
                  <a:extLst>
                    <a:ext uri="{9D8B030D-6E8A-4147-A177-3AD203B41FA5}">
                      <a16:colId xmlns:a16="http://schemas.microsoft.com/office/drawing/2014/main" val="1355272412"/>
                    </a:ext>
                  </a:extLst>
                </a:gridCol>
              </a:tblGrid>
              <a:tr h="462262">
                <a:tc>
                  <a:txBody>
                    <a:bodyPr/>
                    <a:lstStyle/>
                    <a:p>
                      <a:r>
                        <a:rPr lang="en-SG" sz="1400" b="1" kern="1200" dirty="0" err="1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Thách</a:t>
                      </a:r>
                      <a:r>
                        <a:rPr lang="en-SG" sz="14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SG" sz="1400" b="1" kern="1200" dirty="0" err="1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th</a:t>
                      </a:r>
                      <a:r>
                        <a:rPr lang="en-US" sz="1400" b="1" kern="1200" dirty="0" err="1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ức</a:t>
                      </a:r>
                      <a:r>
                        <a:rPr lang="en-US" sz="14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/</a:t>
                      </a:r>
                      <a:r>
                        <a:rPr lang="en-US" sz="1400" b="1" kern="1200" dirty="0" err="1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điểm</a:t>
                      </a:r>
                      <a:r>
                        <a:rPr lang="en-US" sz="14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b="1" kern="1200" dirty="0" err="1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nghẽn</a:t>
                      </a:r>
                      <a:r>
                        <a:rPr lang="en-US" sz="14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err="1"/>
                        <a:t>Chiến</a:t>
                      </a:r>
                      <a:r>
                        <a:rPr lang="en-US" sz="1400" dirty="0"/>
                        <a:t> l</a:t>
                      </a:r>
                      <a:r>
                        <a:rPr lang="vi-VN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ư</a:t>
                      </a:r>
                      <a:r>
                        <a:rPr lang="en-US" sz="1400" dirty="0" err="1"/>
                        <a:t>ợc</a:t>
                      </a:r>
                      <a:r>
                        <a:rPr lang="en-US" sz="1400" dirty="0"/>
                        <a:t> </a:t>
                      </a:r>
                      <a:r>
                        <a:rPr lang="en-US" sz="1400" b="0" i="1" dirty="0"/>
                        <a:t>(</a:t>
                      </a:r>
                      <a:r>
                        <a:rPr lang="en-US" sz="1400" b="0" i="1" dirty="0" err="1"/>
                        <a:t>Nhóm</a:t>
                      </a:r>
                      <a:r>
                        <a:rPr lang="en-US" sz="1400" b="0" i="1" dirty="0"/>
                        <a:t> </a:t>
                      </a:r>
                      <a:r>
                        <a:rPr lang="en-US" sz="1400" b="0" i="1" dirty="0" err="1"/>
                        <a:t>công</a:t>
                      </a:r>
                      <a:r>
                        <a:rPr lang="en-US" sz="1400" b="0" i="1" dirty="0"/>
                        <a:t> </a:t>
                      </a:r>
                      <a:r>
                        <a:rPr lang="en-US" sz="1400" b="0" i="1" dirty="0" err="1"/>
                        <a:t>tác</a:t>
                      </a:r>
                      <a:r>
                        <a:rPr lang="en-US" sz="1400" b="0" i="1" dirty="0"/>
                        <a:t> PPP </a:t>
                      </a:r>
                      <a:r>
                        <a:rPr lang="en-US" sz="1400" b="0" i="1" dirty="0" err="1"/>
                        <a:t>có</a:t>
                      </a:r>
                      <a:r>
                        <a:rPr lang="en-US" sz="1400" b="0" i="1" dirty="0"/>
                        <a:t> </a:t>
                      </a:r>
                      <a:r>
                        <a:rPr lang="en-US" sz="1400" b="0" i="1" dirty="0" err="1"/>
                        <a:t>thể</a:t>
                      </a:r>
                      <a:r>
                        <a:rPr lang="en-US" sz="1400" b="0" i="1" dirty="0"/>
                        <a:t> </a:t>
                      </a:r>
                      <a:r>
                        <a:rPr lang="en-US" sz="1400" b="0" i="1" dirty="0" err="1"/>
                        <a:t>làm</a:t>
                      </a:r>
                      <a:r>
                        <a:rPr lang="en-US" sz="1400" b="0" i="1" dirty="0"/>
                        <a:t> </a:t>
                      </a:r>
                      <a:r>
                        <a:rPr lang="en-US" sz="1400" b="0" i="1" dirty="0" err="1"/>
                        <a:t>gì</a:t>
                      </a:r>
                      <a:r>
                        <a:rPr lang="en-US" sz="1400" b="0" i="1" dirty="0"/>
                        <a:t> </a:t>
                      </a:r>
                      <a:r>
                        <a:rPr lang="en-US" sz="1400" b="0" i="1" dirty="0" err="1"/>
                        <a:t>để</a:t>
                      </a:r>
                      <a:r>
                        <a:rPr lang="en-US" sz="1400" b="0" i="1" dirty="0"/>
                        <a:t> </a:t>
                      </a:r>
                      <a:r>
                        <a:rPr lang="en-US" sz="1400" b="0" i="1" dirty="0" err="1"/>
                        <a:t>tận</a:t>
                      </a:r>
                      <a:r>
                        <a:rPr lang="en-US" sz="1400" b="0" i="1" dirty="0"/>
                        <a:t> </a:t>
                      </a:r>
                      <a:r>
                        <a:rPr lang="en-US" sz="1400" b="0" i="1" dirty="0" err="1"/>
                        <a:t>dụng</a:t>
                      </a:r>
                      <a:r>
                        <a:rPr lang="en-US" sz="1400" b="0" i="1" dirty="0"/>
                        <a:t> đ</a:t>
                      </a:r>
                      <a:r>
                        <a:rPr lang="vi-VN" sz="1400" b="0" i="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ư</a:t>
                      </a:r>
                      <a:r>
                        <a:rPr lang="en-US" sz="1400" b="0" i="1" dirty="0" err="1"/>
                        <a:t>ợc</a:t>
                      </a:r>
                      <a:r>
                        <a:rPr lang="en-US" sz="1400" b="0" i="1" dirty="0"/>
                        <a:t> </a:t>
                      </a:r>
                      <a:r>
                        <a:rPr lang="en-US" sz="1400" b="0" i="1" dirty="0" err="1"/>
                        <a:t>các</a:t>
                      </a:r>
                      <a:r>
                        <a:rPr lang="en-US" sz="1400" b="0" i="1" dirty="0"/>
                        <a:t> c</a:t>
                      </a:r>
                      <a:r>
                        <a:rPr lang="vi-VN" sz="1400" b="0" i="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ơ</a:t>
                      </a:r>
                      <a:r>
                        <a:rPr lang="en-US" sz="1400" b="0" i="1" dirty="0"/>
                        <a:t> </a:t>
                      </a:r>
                      <a:r>
                        <a:rPr lang="en-US" sz="1400" b="0" i="1" dirty="0" err="1"/>
                        <a:t>hội</a:t>
                      </a:r>
                      <a:r>
                        <a:rPr lang="en-US" sz="1400" b="0" i="1" dirty="0"/>
                        <a:t> </a:t>
                      </a:r>
                      <a:r>
                        <a:rPr lang="en-US" sz="1400" b="0" i="1" dirty="0" err="1"/>
                        <a:t>trên</a:t>
                      </a:r>
                      <a:r>
                        <a:rPr lang="en-US" sz="1400" b="0" i="1" dirty="0"/>
                        <a:t>?)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err="1"/>
                        <a:t>Hoạt</a:t>
                      </a:r>
                      <a:r>
                        <a:rPr lang="en-US" sz="1400" dirty="0"/>
                        <a:t> </a:t>
                      </a:r>
                      <a:r>
                        <a:rPr lang="en-US" sz="1400" dirty="0" err="1"/>
                        <a:t>động</a:t>
                      </a:r>
                      <a:r>
                        <a:rPr lang="en-US" sz="1400" dirty="0"/>
                        <a:t> </a:t>
                      </a:r>
                      <a:r>
                        <a:rPr lang="en-US" sz="1400" b="0" i="1" dirty="0"/>
                        <a:t>(</a:t>
                      </a:r>
                      <a:r>
                        <a:rPr lang="en-US" sz="1400" b="0" i="1" dirty="0" err="1"/>
                        <a:t>có</a:t>
                      </a:r>
                      <a:r>
                        <a:rPr lang="en-US" sz="1400" b="0" i="1" dirty="0"/>
                        <a:t> </a:t>
                      </a:r>
                      <a:r>
                        <a:rPr lang="en-US" sz="1400" b="0" i="1" dirty="0" err="1"/>
                        <a:t>thể</a:t>
                      </a:r>
                      <a:r>
                        <a:rPr lang="en-US" sz="1400" b="0" i="1" dirty="0"/>
                        <a:t> </a:t>
                      </a:r>
                      <a:r>
                        <a:rPr lang="en-US" sz="1400" b="0" i="1" dirty="0" err="1"/>
                        <a:t>thực</a:t>
                      </a:r>
                      <a:r>
                        <a:rPr lang="en-US" sz="1400" b="0" i="1" dirty="0"/>
                        <a:t> </a:t>
                      </a:r>
                      <a:r>
                        <a:rPr lang="en-US" sz="1400" b="0" i="1" dirty="0" err="1"/>
                        <a:t>hiện</a:t>
                      </a:r>
                      <a:r>
                        <a:rPr lang="en-US" sz="1400" b="0" i="1" dirty="0"/>
                        <a:t> </a:t>
                      </a:r>
                      <a:r>
                        <a:rPr lang="en-US" sz="1400" b="0" i="1" dirty="0" err="1"/>
                        <a:t>một</a:t>
                      </a:r>
                      <a:r>
                        <a:rPr lang="en-US" sz="1400" b="0" i="1" dirty="0"/>
                        <a:t> </a:t>
                      </a:r>
                      <a:r>
                        <a:rPr lang="en-US" sz="1400" b="0" i="1" dirty="0" err="1"/>
                        <a:t>phần</a:t>
                      </a:r>
                      <a:r>
                        <a:rPr lang="en-US" sz="1400" b="0" i="1" dirty="0"/>
                        <a:t> </a:t>
                      </a:r>
                      <a:r>
                        <a:rPr lang="en-US" sz="1400" b="0" i="1" dirty="0" err="1"/>
                        <a:t>hoặc</a:t>
                      </a:r>
                      <a:r>
                        <a:rPr lang="en-US" sz="1400" b="0" i="1" dirty="0"/>
                        <a:t> </a:t>
                      </a:r>
                      <a:r>
                        <a:rPr lang="en-US" sz="1400" b="0" i="1" dirty="0" err="1"/>
                        <a:t>toàn</a:t>
                      </a:r>
                      <a:r>
                        <a:rPr lang="en-US" sz="1400" b="0" i="1" dirty="0"/>
                        <a:t> </a:t>
                      </a:r>
                      <a:r>
                        <a:rPr lang="en-US" sz="1400" b="0" i="1" dirty="0" err="1"/>
                        <a:t>bộ</a:t>
                      </a:r>
                      <a:r>
                        <a:rPr lang="en-US" sz="1400" b="0" i="1" dirty="0"/>
                        <a:t> </a:t>
                      </a:r>
                      <a:r>
                        <a:rPr lang="en-US" sz="1400" b="0" i="1" dirty="0" err="1"/>
                        <a:t>các</a:t>
                      </a:r>
                      <a:r>
                        <a:rPr lang="en-US" sz="1400" b="0" i="1" dirty="0"/>
                        <a:t> </a:t>
                      </a:r>
                      <a:r>
                        <a:rPr lang="en-US" sz="1400" b="0" i="1" dirty="0" err="1"/>
                        <a:t>mục</a:t>
                      </a:r>
                      <a:r>
                        <a:rPr lang="en-US" sz="1400" b="0" i="1" dirty="0"/>
                        <a:t> </a:t>
                      </a:r>
                      <a:r>
                        <a:rPr lang="en-US" sz="1400" b="0" i="1" dirty="0" err="1"/>
                        <a:t>tiêu</a:t>
                      </a:r>
                      <a:r>
                        <a:rPr lang="en-US" sz="1400" b="0" i="1" dirty="0"/>
                        <a:t> </a:t>
                      </a:r>
                      <a:r>
                        <a:rPr lang="en-US" sz="1400" b="0" i="1" dirty="0" err="1"/>
                        <a:t>được</a:t>
                      </a:r>
                      <a:r>
                        <a:rPr lang="en-US" sz="1400" b="0" i="1" dirty="0"/>
                        <a:t> đ</a:t>
                      </a:r>
                      <a:r>
                        <a:rPr lang="vi-VN" sz="1400" b="0" i="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ư</a:t>
                      </a:r>
                      <a:r>
                        <a:rPr lang="en-US" sz="1400" b="0" i="1" dirty="0"/>
                        <a:t>a ra </a:t>
                      </a:r>
                      <a:r>
                        <a:rPr lang="en-US" sz="1400" b="0" i="1" dirty="0" err="1"/>
                        <a:t>trong</a:t>
                      </a:r>
                      <a:r>
                        <a:rPr lang="en-US" sz="1400" b="0" i="1" dirty="0"/>
                        <a:t> </a:t>
                      </a:r>
                      <a:r>
                        <a:rPr lang="en-US" sz="1400" b="0" i="1" dirty="0" err="1"/>
                        <a:t>chiến</a:t>
                      </a:r>
                      <a:r>
                        <a:rPr lang="en-US" sz="1400" b="0" i="1" dirty="0"/>
                        <a:t> l</a:t>
                      </a:r>
                      <a:r>
                        <a:rPr lang="vi-VN" sz="1400" b="0" i="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ư</a:t>
                      </a:r>
                      <a:r>
                        <a:rPr lang="en-US" sz="1400" b="0" i="1" dirty="0" err="1"/>
                        <a:t>ợc</a:t>
                      </a:r>
                      <a:r>
                        <a:rPr lang="en-US" sz="1400" b="0" i="1" dirty="0"/>
                        <a:t> </a:t>
                      </a:r>
                      <a:r>
                        <a:rPr lang="en-US" sz="1400" b="0" i="1" dirty="0" err="1"/>
                        <a:t>của</a:t>
                      </a:r>
                      <a:r>
                        <a:rPr lang="en-US" sz="1400" b="0" i="1" dirty="0"/>
                        <a:t> </a:t>
                      </a:r>
                      <a:r>
                        <a:rPr lang="en-US" sz="1400" b="0" i="1" dirty="0" err="1"/>
                        <a:t>Nhóm</a:t>
                      </a:r>
                      <a:r>
                        <a:rPr lang="en-US" sz="1400" b="0" i="1" dirty="0"/>
                        <a:t>)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err="1"/>
                        <a:t>Vai</a:t>
                      </a:r>
                      <a:r>
                        <a:rPr lang="en-US" sz="1400" dirty="0"/>
                        <a:t> </a:t>
                      </a:r>
                      <a:r>
                        <a:rPr lang="en-US" sz="1400" dirty="0" err="1"/>
                        <a:t>trò</a:t>
                      </a:r>
                      <a:r>
                        <a:rPr lang="en-US" sz="1400" dirty="0"/>
                        <a:t>/ </a:t>
                      </a:r>
                      <a:r>
                        <a:rPr lang="en-US" sz="1400" dirty="0" err="1"/>
                        <a:t>Trách</a:t>
                      </a:r>
                      <a:r>
                        <a:rPr lang="en-US" sz="1400" dirty="0"/>
                        <a:t> </a:t>
                      </a:r>
                      <a:r>
                        <a:rPr lang="en-US" sz="1400" dirty="0" err="1"/>
                        <a:t>nhiệm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err="1"/>
                        <a:t>Thời</a:t>
                      </a:r>
                      <a:r>
                        <a:rPr lang="en-US" sz="1400" dirty="0"/>
                        <a:t> </a:t>
                      </a:r>
                      <a:r>
                        <a:rPr lang="en-US" sz="1400" dirty="0" err="1"/>
                        <a:t>gian</a:t>
                      </a:r>
                      <a:endParaRPr 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64594890"/>
                  </a:ext>
                </a:extLst>
              </a:tr>
              <a:tr h="163137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1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>
                        <a:defRPr/>
                      </a:pPr>
                      <a:r>
                        <a:rPr lang="en-US" sz="1100" i="1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Ví</a:t>
                      </a:r>
                      <a:r>
                        <a:rPr lang="en-US" sz="1100" i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100" i="1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dụ</a:t>
                      </a:r>
                      <a:r>
                        <a:rPr lang="en-US" sz="1100" i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100" i="1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về</a:t>
                      </a:r>
                      <a:r>
                        <a:rPr lang="en-US" sz="1100" i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100" i="1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các</a:t>
                      </a:r>
                      <a:r>
                        <a:rPr lang="en-US" sz="1100" i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100" i="1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giải</a:t>
                      </a:r>
                      <a:r>
                        <a:rPr lang="en-US" sz="1100" i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100" i="1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pháp</a:t>
                      </a:r>
                      <a:r>
                        <a:rPr lang="en-US" sz="1100" i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can </a:t>
                      </a:r>
                      <a:r>
                        <a:rPr lang="en-US" sz="1100" i="1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thiệp</a:t>
                      </a:r>
                      <a:r>
                        <a:rPr lang="en-US" sz="1100" i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:</a:t>
                      </a:r>
                    </a:p>
                    <a:p>
                      <a:pPr marL="171450" lvl="0" indent="-171450">
                        <a:buFontTx/>
                        <a:buChar char="-"/>
                        <a:defRPr/>
                      </a:pPr>
                      <a:r>
                        <a:rPr lang="en-US" sz="1100" i="1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Nghiên</a:t>
                      </a:r>
                      <a:r>
                        <a:rPr lang="en-US" sz="1100" i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100" i="1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cứu</a:t>
                      </a:r>
                      <a:r>
                        <a:rPr lang="en-US" sz="1100" i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100" i="1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thị</a:t>
                      </a:r>
                      <a:r>
                        <a:rPr lang="en-US" sz="1100" i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tr</a:t>
                      </a:r>
                      <a:r>
                        <a:rPr lang="vi-VN" sz="1100" i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ư</a:t>
                      </a:r>
                      <a:r>
                        <a:rPr lang="en-US" sz="1100" i="1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ờng</a:t>
                      </a:r>
                      <a:endParaRPr lang="en-US" sz="1100" i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171450" lvl="0" indent="-171450">
                        <a:buFontTx/>
                        <a:buChar char="-"/>
                        <a:defRPr/>
                      </a:pPr>
                      <a:r>
                        <a:rPr lang="en-US" sz="1100" i="1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Phân</a:t>
                      </a:r>
                      <a:r>
                        <a:rPr lang="en-US" sz="1100" i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100" i="1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tích</a:t>
                      </a:r>
                      <a:r>
                        <a:rPr lang="en-US" sz="1100" i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so </a:t>
                      </a:r>
                      <a:r>
                        <a:rPr lang="en-US" sz="1100" i="1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sánh</a:t>
                      </a:r>
                      <a:r>
                        <a:rPr lang="en-US" sz="1100" i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100" i="1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với</a:t>
                      </a:r>
                      <a:r>
                        <a:rPr lang="en-US" sz="1100" i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100" i="1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các</a:t>
                      </a:r>
                      <a:r>
                        <a:rPr lang="en-US" sz="1100" i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100" i="1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ngành</a:t>
                      </a:r>
                      <a:r>
                        <a:rPr lang="en-US" sz="1100" i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100" i="1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hàng</a:t>
                      </a:r>
                      <a:r>
                        <a:rPr lang="en-US" sz="1100" i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/</a:t>
                      </a:r>
                      <a:r>
                        <a:rPr lang="en-US" sz="1100" i="1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quốc</a:t>
                      </a:r>
                      <a:r>
                        <a:rPr lang="en-US" sz="1100" i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100" i="1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gia</a:t>
                      </a:r>
                      <a:r>
                        <a:rPr lang="en-US" sz="1100" i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100" i="1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khác</a:t>
                      </a:r>
                      <a:endParaRPr lang="en-US" sz="1100" i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171450" lvl="0" indent="-171450">
                        <a:buFontTx/>
                        <a:buChar char="-"/>
                        <a:defRPr/>
                      </a:pPr>
                      <a:r>
                        <a:rPr lang="en-US" sz="1100" i="1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Đối</a:t>
                      </a:r>
                      <a:r>
                        <a:rPr lang="en-US" sz="1100" i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100" i="1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thoại</a:t>
                      </a:r>
                      <a:r>
                        <a:rPr lang="en-US" sz="1100" i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/</a:t>
                      </a:r>
                      <a:r>
                        <a:rPr lang="en-US" sz="1100" i="1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vận</a:t>
                      </a:r>
                      <a:r>
                        <a:rPr lang="en-US" sz="1100" i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100" i="1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động</a:t>
                      </a:r>
                      <a:r>
                        <a:rPr lang="en-US" sz="1100" i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100" i="1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chính</a:t>
                      </a:r>
                      <a:r>
                        <a:rPr lang="en-US" sz="1100" i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100" i="1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sách</a:t>
                      </a:r>
                      <a:endParaRPr lang="en-US" sz="1100" i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171450" lvl="0" indent="-171450">
                        <a:buFontTx/>
                        <a:buChar char="-"/>
                        <a:defRPr/>
                      </a:pPr>
                      <a:r>
                        <a:rPr lang="en-US" sz="1100" i="1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Phối</a:t>
                      </a:r>
                      <a:r>
                        <a:rPr lang="en-US" sz="1100" i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100" i="1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hợp</a:t>
                      </a:r>
                      <a:r>
                        <a:rPr lang="en-US" sz="1100" i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100" i="1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cùng</a:t>
                      </a:r>
                      <a:r>
                        <a:rPr lang="en-US" sz="1100" i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100" i="1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các</a:t>
                      </a:r>
                      <a:r>
                        <a:rPr lang="en-US" sz="1100" i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100" i="1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đối</a:t>
                      </a:r>
                      <a:r>
                        <a:rPr lang="en-US" sz="1100" i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100" i="1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tác</a:t>
                      </a:r>
                      <a:r>
                        <a:rPr lang="en-US" sz="1100" i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/</a:t>
                      </a:r>
                      <a:r>
                        <a:rPr lang="en-US" sz="1100" i="1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hiệp</a:t>
                      </a:r>
                      <a:r>
                        <a:rPr lang="en-US" sz="1100" i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100" i="1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hội</a:t>
                      </a:r>
                      <a:r>
                        <a:rPr lang="en-US" sz="1100" i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100" i="1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khác</a:t>
                      </a:r>
                      <a:endParaRPr lang="en-US" sz="1100" i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171450" lvl="0" indent="-171450">
                        <a:buFontTx/>
                        <a:buChar char="-"/>
                        <a:defRPr/>
                      </a:pPr>
                      <a:r>
                        <a:rPr lang="en-US" sz="1100" i="1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Nghiên</a:t>
                      </a:r>
                      <a:r>
                        <a:rPr lang="en-US" sz="1100" i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100" i="1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cứu</a:t>
                      </a:r>
                      <a:r>
                        <a:rPr lang="en-US" sz="1100" i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100" i="1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thí</a:t>
                      </a:r>
                      <a:r>
                        <a:rPr lang="en-US" sz="1100" i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100" i="1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điểm</a:t>
                      </a:r>
                      <a:r>
                        <a:rPr lang="en-US" sz="1100" i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/</a:t>
                      </a:r>
                      <a:r>
                        <a:rPr lang="en-US" sz="1100" i="1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Chứng</a:t>
                      </a:r>
                      <a:r>
                        <a:rPr lang="en-US" sz="1100" i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minh ý t</a:t>
                      </a:r>
                      <a:r>
                        <a:rPr lang="vi-VN" sz="1100" i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ư</a:t>
                      </a:r>
                      <a:r>
                        <a:rPr lang="en-US" sz="1100" i="1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ởng</a:t>
                      </a:r>
                      <a:endParaRPr lang="en-US" sz="1100" i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171450" lvl="0" indent="-171450">
                        <a:buFontTx/>
                        <a:buChar char="-"/>
                        <a:defRPr/>
                      </a:pPr>
                      <a:r>
                        <a:rPr lang="en-US" sz="1100" i="1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Hoạt</a:t>
                      </a:r>
                      <a:r>
                        <a:rPr lang="en-US" sz="1100" i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100" i="1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động</a:t>
                      </a:r>
                      <a:r>
                        <a:rPr lang="en-US" sz="1100" i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100" i="1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chuỗi</a:t>
                      </a:r>
                      <a:r>
                        <a:rPr lang="en-US" sz="1100" i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100" i="1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giá</a:t>
                      </a:r>
                      <a:r>
                        <a:rPr lang="en-US" sz="1100" i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100" i="1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trị</a:t>
                      </a:r>
                      <a:endParaRPr lang="en-US" sz="1100" i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endParaRPr lang="en-US" sz="11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SG" sz="1100" i="1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Nhóm</a:t>
                      </a:r>
                      <a:r>
                        <a:rPr lang="en-SG" sz="1100" i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SG" sz="1100" i="1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cần</a:t>
                      </a:r>
                      <a:r>
                        <a:rPr lang="en-SG" sz="1100" i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đ</a:t>
                      </a:r>
                      <a:r>
                        <a:rPr lang="vi-VN" sz="1100" i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ư</a:t>
                      </a:r>
                      <a:r>
                        <a:rPr lang="en-US" sz="1100" i="1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ợc</a:t>
                      </a:r>
                      <a:r>
                        <a:rPr lang="en-US" sz="1100" i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100" i="1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Văn</a:t>
                      </a:r>
                      <a:r>
                        <a:rPr lang="en-US" sz="1100" i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100" i="1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phòng</a:t>
                      </a:r>
                      <a:r>
                        <a:rPr lang="en-US" sz="1100" i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PSAV </a:t>
                      </a:r>
                      <a:r>
                        <a:rPr lang="en-US" sz="1100" i="1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hỗ</a:t>
                      </a:r>
                      <a:r>
                        <a:rPr lang="en-US" sz="1100" i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100" i="1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trợ</a:t>
                      </a:r>
                      <a:r>
                        <a:rPr lang="en-US" sz="1100" i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100" i="1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gì</a:t>
                      </a:r>
                      <a:r>
                        <a:rPr lang="en-SG" sz="1100" i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?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SG" sz="1100" i="1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Nhóm</a:t>
                      </a:r>
                      <a:r>
                        <a:rPr lang="en-SG" sz="1100" i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SG" sz="1100" i="1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cần</a:t>
                      </a:r>
                      <a:r>
                        <a:rPr lang="en-SG" sz="1100" i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SG" sz="1100" i="1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có</a:t>
                      </a:r>
                      <a:r>
                        <a:rPr lang="en-SG" sz="1100" i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SG" sz="1100" i="1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thêm</a:t>
                      </a:r>
                      <a:r>
                        <a:rPr lang="en-SG" sz="1100" i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SG" sz="1100" i="1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nguồn</a:t>
                      </a:r>
                      <a:r>
                        <a:rPr lang="en-SG" sz="1100" i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l</a:t>
                      </a:r>
                      <a:r>
                        <a:rPr lang="en-US" sz="1100" i="1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ực</a:t>
                      </a:r>
                      <a:r>
                        <a:rPr lang="en-US" sz="1100" i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100" i="1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gì</a:t>
                      </a:r>
                      <a:r>
                        <a:rPr lang="en-SG" sz="1100" i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?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SG" sz="1100" i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Tr</a:t>
                      </a:r>
                      <a:r>
                        <a:rPr lang="vi-VN" sz="1100" i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ư</a:t>
                      </a:r>
                      <a:r>
                        <a:rPr lang="en-US" sz="1100" i="1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ởng</a:t>
                      </a:r>
                      <a:r>
                        <a:rPr lang="en-US" sz="1100" i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100" i="1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Nhóm</a:t>
                      </a:r>
                      <a:r>
                        <a:rPr lang="en-US" sz="1100" i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100" i="1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công</a:t>
                      </a:r>
                      <a:r>
                        <a:rPr lang="en-US" sz="1100" i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100" i="1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tác</a:t>
                      </a:r>
                      <a:r>
                        <a:rPr lang="en-US" sz="1100" i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100" i="1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có</a:t>
                      </a:r>
                      <a:r>
                        <a:rPr lang="en-US" sz="1100" i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100" i="1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thể</a:t>
                      </a:r>
                      <a:r>
                        <a:rPr lang="en-US" sz="1100" i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100" i="1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hỗ</a:t>
                      </a:r>
                      <a:r>
                        <a:rPr lang="en-US" sz="1100" i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100" i="1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trợ</a:t>
                      </a:r>
                      <a:r>
                        <a:rPr lang="en-US" sz="1100" i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100" i="1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gì</a:t>
                      </a:r>
                      <a:r>
                        <a:rPr lang="en-SG" sz="1100" i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?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SG" sz="1100" i="1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Các</a:t>
                      </a:r>
                      <a:r>
                        <a:rPr lang="en-SG" sz="1100" i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SG" sz="1100" i="1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thành</a:t>
                      </a:r>
                      <a:r>
                        <a:rPr lang="en-SG" sz="1100" i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SG" sz="1100" i="1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viên</a:t>
                      </a:r>
                      <a:r>
                        <a:rPr lang="en-SG" sz="1100" i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SG" sz="1100" i="1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khác</a:t>
                      </a:r>
                      <a:r>
                        <a:rPr lang="en-SG" sz="1100" i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SG" sz="1100" i="1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của</a:t>
                      </a:r>
                      <a:r>
                        <a:rPr lang="en-SG" sz="1100" i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SG" sz="1100" i="1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Nhóm</a:t>
                      </a:r>
                      <a:r>
                        <a:rPr lang="en-SG" sz="1100" i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SG" sz="1100" i="1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công</a:t>
                      </a:r>
                      <a:r>
                        <a:rPr lang="en-SG" sz="1100" i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SG" sz="1100" i="1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tác</a:t>
                      </a:r>
                      <a:r>
                        <a:rPr lang="en-SG" sz="1100" i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SG" sz="1100" i="1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có</a:t>
                      </a:r>
                      <a:r>
                        <a:rPr lang="en-SG" sz="1100" i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SG" sz="1100" i="1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thể</a:t>
                      </a:r>
                      <a:r>
                        <a:rPr lang="en-SG" sz="1100" i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SG" sz="1100" i="1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đóng</a:t>
                      </a:r>
                      <a:r>
                        <a:rPr lang="en-SG" sz="1100" i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SG" sz="1100" i="1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góp</a:t>
                      </a:r>
                      <a:r>
                        <a:rPr lang="en-SG" sz="1100" i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SG" sz="1100" i="1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gì</a:t>
                      </a:r>
                      <a:r>
                        <a:rPr lang="en-SG" sz="1100" i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?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1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91809603"/>
                  </a:ext>
                </a:extLst>
              </a:tr>
              <a:tr h="35766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10872"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510872"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510872"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3746870"/>
                  </a:ext>
                </a:extLst>
              </a:tr>
              <a:tr h="510872"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9743733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415862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FBE565-9FB3-431E-BAC3-7B0A0DCDB38E}" type="slidenum">
              <a:rPr lang="en-US" smtClean="0"/>
              <a:t>4</a:t>
            </a:fld>
            <a:endParaRPr lang="en-US" dirty="0"/>
          </a:p>
        </p:txBody>
      </p:sp>
      <p:sp>
        <p:nvSpPr>
          <p:cNvPr id="50" name="Rectangle 49"/>
          <p:cNvSpPr/>
          <p:nvPr/>
        </p:nvSpPr>
        <p:spPr>
          <a:xfrm>
            <a:off x="131548" y="30417"/>
            <a:ext cx="901245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"/>
            <a:r>
              <a:rPr lang="en-US" altLang="en-US" sz="2800" b="1" dirty="0">
                <a:solidFill>
                  <a:srgbClr val="419E4D"/>
                </a:solidFill>
              </a:rPr>
              <a:t>C</a:t>
            </a:r>
            <a:r>
              <a:rPr lang="vi-VN" altLang="en-US" sz="2800" b="1" dirty="0">
                <a:solidFill>
                  <a:srgbClr val="419E4D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ơ</a:t>
            </a:r>
            <a:r>
              <a:rPr lang="en-US" altLang="en-US" sz="2800" b="1" dirty="0">
                <a:solidFill>
                  <a:srgbClr val="419E4D"/>
                </a:solidFill>
              </a:rPr>
              <a:t> </a:t>
            </a:r>
            <a:r>
              <a:rPr lang="en-US" altLang="en-US" sz="2800" b="1" dirty="0" err="1">
                <a:solidFill>
                  <a:srgbClr val="419E4D"/>
                </a:solidFill>
              </a:rPr>
              <a:t>sở</a:t>
            </a:r>
            <a:r>
              <a:rPr lang="en-US" altLang="en-US" sz="2800" b="1" dirty="0">
                <a:solidFill>
                  <a:srgbClr val="419E4D"/>
                </a:solidFill>
              </a:rPr>
              <a:t> </a:t>
            </a:r>
            <a:r>
              <a:rPr lang="en-US" altLang="en-US" sz="2800" b="1" dirty="0" err="1">
                <a:solidFill>
                  <a:srgbClr val="419E4D"/>
                </a:solidFill>
              </a:rPr>
              <a:t>xây</a:t>
            </a:r>
            <a:r>
              <a:rPr lang="en-US" altLang="en-US" sz="2800" b="1" dirty="0">
                <a:solidFill>
                  <a:srgbClr val="419E4D"/>
                </a:solidFill>
              </a:rPr>
              <a:t> </a:t>
            </a:r>
            <a:r>
              <a:rPr lang="en-US" altLang="en-US" sz="2800" b="1" dirty="0" err="1">
                <a:solidFill>
                  <a:srgbClr val="419E4D"/>
                </a:solidFill>
              </a:rPr>
              <a:t>dựng</a:t>
            </a:r>
            <a:r>
              <a:rPr lang="en-US" altLang="en-US" sz="2800" b="1" dirty="0">
                <a:solidFill>
                  <a:srgbClr val="419E4D"/>
                </a:solidFill>
              </a:rPr>
              <a:t> </a:t>
            </a:r>
            <a:r>
              <a:rPr lang="en-US" altLang="en-US" sz="2800" b="1" dirty="0" err="1">
                <a:solidFill>
                  <a:srgbClr val="419E4D"/>
                </a:solidFill>
              </a:rPr>
              <a:t>Chiến</a:t>
            </a:r>
            <a:r>
              <a:rPr lang="en-US" altLang="en-US" sz="2800" b="1" dirty="0">
                <a:solidFill>
                  <a:srgbClr val="419E4D"/>
                </a:solidFill>
              </a:rPr>
              <a:t> l</a:t>
            </a:r>
            <a:r>
              <a:rPr lang="vi-VN" altLang="en-US" sz="2800" b="1" dirty="0">
                <a:solidFill>
                  <a:srgbClr val="419E4D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ư</a:t>
            </a:r>
            <a:r>
              <a:rPr lang="en-US" altLang="en-US" sz="2800" b="1" dirty="0" err="1">
                <a:solidFill>
                  <a:srgbClr val="419E4D"/>
                </a:solidFill>
              </a:rPr>
              <a:t>ợc</a:t>
            </a:r>
            <a:r>
              <a:rPr lang="en-US" altLang="en-US" sz="2800" b="1" dirty="0">
                <a:solidFill>
                  <a:srgbClr val="419E4D"/>
                </a:solidFill>
              </a:rPr>
              <a:t>: </a:t>
            </a:r>
            <a:r>
              <a:rPr lang="en-US" altLang="en-US" sz="2800" b="1" dirty="0" err="1">
                <a:solidFill>
                  <a:srgbClr val="419E4D"/>
                </a:solidFill>
              </a:rPr>
              <a:t>Phân</a:t>
            </a:r>
            <a:r>
              <a:rPr lang="en-US" altLang="en-US" sz="2800" b="1" dirty="0">
                <a:solidFill>
                  <a:srgbClr val="419E4D"/>
                </a:solidFill>
              </a:rPr>
              <a:t> </a:t>
            </a:r>
            <a:r>
              <a:rPr lang="en-US" altLang="en-US" sz="2800" b="1" dirty="0" err="1">
                <a:solidFill>
                  <a:srgbClr val="419E4D"/>
                </a:solidFill>
              </a:rPr>
              <a:t>tích</a:t>
            </a:r>
            <a:r>
              <a:rPr lang="en-US" altLang="en-US" sz="2800" b="1" dirty="0">
                <a:solidFill>
                  <a:srgbClr val="419E4D"/>
                </a:solidFill>
              </a:rPr>
              <a:t> </a:t>
            </a:r>
            <a:r>
              <a:rPr lang="en-US" altLang="en-US" sz="2800" b="1" dirty="0" err="1">
                <a:solidFill>
                  <a:srgbClr val="419E4D"/>
                </a:solidFill>
              </a:rPr>
              <a:t>ngành</a:t>
            </a:r>
            <a:endParaRPr lang="en-US" sz="2800" b="1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80432F69-D471-45E4-A8E0-E0C16458B260}"/>
              </a:ext>
            </a:extLst>
          </p:cNvPr>
          <p:cNvSpPr/>
          <p:nvPr/>
        </p:nvSpPr>
        <p:spPr>
          <a:xfrm>
            <a:off x="131548" y="553637"/>
            <a:ext cx="8550453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vi-VN" sz="1400" b="1" dirty="0">
                <a:latin typeface="Arial" panose="020B0604020202020204" pitchFamily="34" charset="0"/>
                <a:cs typeface="Arial" panose="020B0604020202020204" pitchFamily="34" charset="0"/>
              </a:rPr>
              <a:t>ơ</a:t>
            </a:r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b="1" dirty="0" err="1">
                <a:latin typeface="Arial" panose="020B0604020202020204" pitchFamily="34" charset="0"/>
                <a:cs typeface="Arial" panose="020B0604020202020204" pitchFamily="34" charset="0"/>
              </a:rPr>
              <a:t>hội</a:t>
            </a:r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en-US" sz="1400" b="1" dirty="0" err="1">
                <a:latin typeface="Arial" panose="020B0604020202020204" pitchFamily="34" charset="0"/>
                <a:cs typeface="Arial" panose="020B0604020202020204" pitchFamily="34" charset="0"/>
              </a:rPr>
              <a:t>tiềm</a:t>
            </a:r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b="1" dirty="0" err="1">
                <a:latin typeface="Arial" panose="020B0604020202020204" pitchFamily="34" charset="0"/>
                <a:cs typeface="Arial" panose="020B0604020202020204" pitchFamily="34" charset="0"/>
              </a:rPr>
              <a:t>năng</a:t>
            </a:r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chính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của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chuỗi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ngành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hàng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lĩnh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vực</a:t>
            </a:r>
            <a:r>
              <a:rPr lang="en-SG" sz="1400" dirty="0"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SG" sz="1400" dirty="0" err="1">
                <a:latin typeface="Arial" panose="020B0604020202020204" pitchFamily="34" charset="0"/>
                <a:cs typeface="Arial" panose="020B0604020202020204" pitchFamily="34" charset="0"/>
              </a:rPr>
              <a:t>Nhóm</a:t>
            </a:r>
            <a:r>
              <a:rPr lang="en-SG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SG" sz="1400" dirty="0" err="1">
                <a:latin typeface="Arial" panose="020B0604020202020204" pitchFamily="34" charset="0"/>
                <a:cs typeface="Arial" panose="020B0604020202020204" pitchFamily="34" charset="0"/>
              </a:rPr>
              <a:t>công</a:t>
            </a:r>
            <a:r>
              <a:rPr lang="en-SG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SG" sz="1400" dirty="0" err="1">
                <a:latin typeface="Arial" panose="020B0604020202020204" pitchFamily="34" charset="0"/>
                <a:cs typeface="Arial" panose="020B0604020202020204" pitchFamily="34" charset="0"/>
              </a:rPr>
              <a:t>tác</a:t>
            </a:r>
            <a:r>
              <a:rPr lang="en-SG" sz="1400" dirty="0">
                <a:latin typeface="Arial" panose="020B0604020202020204" pitchFamily="34" charset="0"/>
                <a:cs typeface="Arial" panose="020B0604020202020204" pitchFamily="34" charset="0"/>
              </a:rPr>
              <a:t> PPP </a:t>
            </a:r>
            <a:r>
              <a:rPr lang="en-SG" sz="1400" dirty="0" err="1">
                <a:latin typeface="Arial" panose="020B0604020202020204" pitchFamily="34" charset="0"/>
                <a:cs typeface="Arial" panose="020B0604020202020204" pitchFamily="34" charset="0"/>
              </a:rPr>
              <a:t>ngành</a:t>
            </a:r>
            <a:r>
              <a:rPr lang="en-SG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SG" sz="1400" dirty="0" err="1">
                <a:latin typeface="Arial" panose="020B0604020202020204" pitchFamily="34" charset="0"/>
                <a:cs typeface="Arial" panose="020B0604020202020204" pitchFamily="34" charset="0"/>
              </a:rPr>
              <a:t>hàng</a:t>
            </a:r>
            <a:r>
              <a:rPr lang="en-SG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SG" sz="1400" dirty="0" err="1">
                <a:latin typeface="Arial" panose="020B0604020202020204" pitchFamily="34" charset="0"/>
                <a:cs typeface="Arial" panose="020B0604020202020204" pitchFamily="34" charset="0"/>
              </a:rPr>
              <a:t>có</a:t>
            </a:r>
            <a:r>
              <a:rPr lang="en-SG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SG" sz="1400" dirty="0" err="1">
                <a:latin typeface="Arial" panose="020B0604020202020204" pitchFamily="34" charset="0"/>
                <a:cs typeface="Arial" panose="020B0604020202020204" pitchFamily="34" charset="0"/>
              </a:rPr>
              <a:t>thể</a:t>
            </a:r>
            <a:r>
              <a:rPr lang="en-SG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SG" sz="1400" dirty="0" err="1">
                <a:latin typeface="Arial" panose="020B0604020202020204" pitchFamily="34" charset="0"/>
                <a:cs typeface="Arial" panose="020B0604020202020204" pitchFamily="34" charset="0"/>
              </a:rPr>
              <a:t>làm</a:t>
            </a:r>
            <a:r>
              <a:rPr lang="en-SG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SG" sz="1400" dirty="0" err="1">
                <a:latin typeface="Arial" panose="020B0604020202020204" pitchFamily="34" charset="0"/>
                <a:cs typeface="Arial" panose="020B0604020202020204" pitchFamily="34" charset="0"/>
              </a:rPr>
              <a:t>gì</a:t>
            </a:r>
            <a:r>
              <a:rPr lang="en-SG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SG" sz="1400" dirty="0" err="1">
                <a:latin typeface="Arial" panose="020B0604020202020204" pitchFamily="34" charset="0"/>
                <a:cs typeface="Arial" panose="020B0604020202020204" pitchFamily="34" charset="0"/>
              </a:rPr>
              <a:t>để</a:t>
            </a:r>
            <a:r>
              <a:rPr lang="en-SG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SG" sz="1400" dirty="0" err="1">
                <a:latin typeface="Arial" panose="020B0604020202020204" pitchFamily="34" charset="0"/>
                <a:cs typeface="Arial" panose="020B0604020202020204" pitchFamily="34" charset="0"/>
              </a:rPr>
              <a:t>tận</a:t>
            </a:r>
            <a:r>
              <a:rPr lang="en-SG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SG" sz="1400" dirty="0" err="1">
                <a:latin typeface="Arial" panose="020B0604020202020204" pitchFamily="34" charset="0"/>
                <a:cs typeface="Arial" panose="020B0604020202020204" pitchFamily="34" charset="0"/>
              </a:rPr>
              <a:t>dụng</a:t>
            </a:r>
            <a:r>
              <a:rPr lang="en-SG" sz="1400" dirty="0">
                <a:latin typeface="Arial" panose="020B0604020202020204" pitchFamily="34" charset="0"/>
                <a:cs typeface="Arial" panose="020B0604020202020204" pitchFamily="34" charset="0"/>
              </a:rPr>
              <a:t> c</a:t>
            </a:r>
            <a:r>
              <a:rPr lang="vi-VN" sz="1400" dirty="0">
                <a:latin typeface="Arial" panose="020B0604020202020204" pitchFamily="34" charset="0"/>
                <a:cs typeface="Arial" panose="020B0604020202020204" pitchFamily="34" charset="0"/>
              </a:rPr>
              <a:t>ơ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hội</a:t>
            </a:r>
            <a:r>
              <a:rPr lang="en-SG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SG" sz="1400" dirty="0" err="1">
                <a:latin typeface="Arial" panose="020B0604020202020204" pitchFamily="34" charset="0"/>
                <a:cs typeface="Arial" panose="020B0604020202020204" pitchFamily="34" charset="0"/>
              </a:rPr>
              <a:t>này</a:t>
            </a:r>
            <a:r>
              <a:rPr lang="en-SG" sz="1400" dirty="0">
                <a:latin typeface="Arial" panose="020B0604020202020204" pitchFamily="34" charset="0"/>
                <a:cs typeface="Arial" panose="020B0604020202020204" pitchFamily="34" charset="0"/>
              </a:rPr>
              <a:t>? </a:t>
            </a:r>
            <a:r>
              <a:rPr lang="en-SG" sz="1400" dirty="0" err="1">
                <a:latin typeface="Arial" panose="020B0604020202020204" pitchFamily="34" charset="0"/>
                <a:cs typeface="Arial" panose="020B0604020202020204" pitchFamily="34" charset="0"/>
              </a:rPr>
              <a:t>Đâu</a:t>
            </a:r>
            <a:r>
              <a:rPr lang="en-SG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SG" sz="1400" dirty="0" err="1">
                <a:latin typeface="Arial" panose="020B0604020202020204" pitchFamily="34" charset="0"/>
                <a:cs typeface="Arial" panose="020B0604020202020204" pitchFamily="34" charset="0"/>
              </a:rPr>
              <a:t>là</a:t>
            </a:r>
            <a:r>
              <a:rPr lang="en-SG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SG" sz="1400" dirty="0" err="1">
                <a:latin typeface="Arial" panose="020B0604020202020204" pitchFamily="34" charset="0"/>
                <a:cs typeface="Arial" panose="020B0604020202020204" pitchFamily="34" charset="0"/>
              </a:rPr>
              <a:t>giải</a:t>
            </a:r>
            <a:r>
              <a:rPr lang="en-SG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SG" sz="1400" dirty="0" err="1">
                <a:latin typeface="Arial" panose="020B0604020202020204" pitchFamily="34" charset="0"/>
                <a:cs typeface="Arial" panose="020B0604020202020204" pitchFamily="34" charset="0"/>
              </a:rPr>
              <a:t>pháp</a:t>
            </a:r>
            <a:r>
              <a:rPr lang="en-SG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SG" sz="1400" dirty="0" err="1">
                <a:latin typeface="Arial" panose="020B0604020202020204" pitchFamily="34" charset="0"/>
                <a:cs typeface="Arial" panose="020B0604020202020204" pitchFamily="34" charset="0"/>
              </a:rPr>
              <a:t>khả</a:t>
            </a:r>
            <a:r>
              <a:rPr lang="en-SG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SG" sz="1400" dirty="0" err="1">
                <a:latin typeface="Arial" panose="020B0604020202020204" pitchFamily="34" charset="0"/>
                <a:cs typeface="Arial" panose="020B0604020202020204" pitchFamily="34" charset="0"/>
              </a:rPr>
              <a:t>thi</a:t>
            </a:r>
            <a:r>
              <a:rPr lang="en-SG" sz="1400" dirty="0">
                <a:latin typeface="Arial" panose="020B0604020202020204" pitchFamily="34" charset="0"/>
                <a:cs typeface="Arial" panose="020B0604020202020204" pitchFamily="34" charset="0"/>
              </a:rPr>
              <a:t>?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SG" sz="1400" dirty="0" err="1">
                <a:latin typeface="Arial" panose="020B0604020202020204" pitchFamily="34" charset="0"/>
                <a:cs typeface="Arial" panose="020B0604020202020204" pitchFamily="34" charset="0"/>
              </a:rPr>
              <a:t>Các</a:t>
            </a:r>
            <a:r>
              <a:rPr lang="en-SG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SG" sz="1400" dirty="0" err="1">
                <a:latin typeface="Arial" panose="020B0604020202020204" pitchFamily="34" charset="0"/>
                <a:cs typeface="Arial" panose="020B0604020202020204" pitchFamily="34" charset="0"/>
              </a:rPr>
              <a:t>giải</a:t>
            </a:r>
            <a:r>
              <a:rPr lang="en-SG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SG" sz="1400" dirty="0" err="1">
                <a:latin typeface="Arial" panose="020B0604020202020204" pitchFamily="34" charset="0"/>
                <a:cs typeface="Arial" panose="020B0604020202020204" pitchFamily="34" charset="0"/>
              </a:rPr>
              <a:t>pháp</a:t>
            </a:r>
            <a:r>
              <a:rPr lang="en-SG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SG" sz="1400" dirty="0" err="1">
                <a:latin typeface="Arial" panose="020B0604020202020204" pitchFamily="34" charset="0"/>
                <a:cs typeface="Arial" panose="020B0604020202020204" pitchFamily="34" charset="0"/>
              </a:rPr>
              <a:t>này</a:t>
            </a:r>
            <a:r>
              <a:rPr lang="en-SG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SG" sz="1400" dirty="0" err="1">
                <a:latin typeface="Arial" panose="020B0604020202020204" pitchFamily="34" charset="0"/>
                <a:cs typeface="Arial" panose="020B0604020202020204" pitchFamily="34" charset="0"/>
              </a:rPr>
              <a:t>có</a:t>
            </a:r>
            <a:r>
              <a:rPr lang="en-SG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SG" sz="1400" dirty="0" err="1">
                <a:latin typeface="Arial" panose="020B0604020202020204" pitchFamily="34" charset="0"/>
                <a:cs typeface="Arial" panose="020B0604020202020204" pitchFamily="34" charset="0"/>
              </a:rPr>
              <a:t>góp</a:t>
            </a:r>
            <a:r>
              <a:rPr lang="en-SG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SG" sz="1400" dirty="0" err="1">
                <a:latin typeface="Arial" panose="020B0604020202020204" pitchFamily="34" charset="0"/>
                <a:cs typeface="Arial" panose="020B0604020202020204" pitchFamily="34" charset="0"/>
              </a:rPr>
              <a:t>phần</a:t>
            </a:r>
            <a:r>
              <a:rPr lang="en-SG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SG" sz="1400" dirty="0" err="1">
                <a:latin typeface="Arial" panose="020B0604020202020204" pitchFamily="34" charset="0"/>
                <a:cs typeface="Arial" panose="020B0604020202020204" pitchFamily="34" charset="0"/>
              </a:rPr>
              <a:t>giải</a:t>
            </a:r>
            <a:r>
              <a:rPr lang="en-SG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SG" sz="1400" dirty="0" err="1">
                <a:latin typeface="Arial" panose="020B0604020202020204" pitchFamily="34" charset="0"/>
                <a:cs typeface="Arial" panose="020B0604020202020204" pitchFamily="34" charset="0"/>
              </a:rPr>
              <a:t>quyết</a:t>
            </a:r>
            <a:r>
              <a:rPr lang="en-SG" sz="1400" dirty="0"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en-SG" sz="1400" dirty="0" err="1">
                <a:latin typeface="Arial" panose="020B0604020202020204" pitchFamily="34" charset="0"/>
                <a:cs typeface="Arial" panose="020B0604020202020204" pitchFamily="34" charset="0"/>
              </a:rPr>
              <a:t>thống</a:t>
            </a:r>
            <a:r>
              <a:rPr lang="en-SG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SG" sz="1400" dirty="0" err="1">
                <a:latin typeface="Arial" panose="020B0604020202020204" pitchFamily="34" charset="0"/>
                <a:cs typeface="Arial" panose="020B0604020202020204" pitchFamily="34" charset="0"/>
              </a:rPr>
              <a:t>nhất</a:t>
            </a:r>
            <a:r>
              <a:rPr lang="en-SG" sz="1400" dirty="0">
                <a:latin typeface="Arial" panose="020B0604020202020204" pitchFamily="34" charset="0"/>
                <a:cs typeface="Arial" panose="020B0604020202020204" pitchFamily="34" charset="0"/>
              </a:rPr>
              <a:t> v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ới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các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mục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tiêu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chung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của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PSAV hay 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không</a:t>
            </a:r>
            <a:r>
              <a:rPr lang="en-SG" sz="1400" dirty="0">
                <a:latin typeface="Arial" panose="020B0604020202020204" pitchFamily="34" charset="0"/>
                <a:cs typeface="Arial" panose="020B0604020202020204" pitchFamily="34" charset="0"/>
              </a:rPr>
              <a:t>? </a:t>
            </a:r>
          </a:p>
          <a:p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8D35ABEB-10EA-43B8-9D26-FF0DAF148BF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25217156"/>
              </p:ext>
            </p:extLst>
          </p:nvPr>
        </p:nvGraphicFramePr>
        <p:xfrm>
          <a:off x="296775" y="1372619"/>
          <a:ext cx="8385226" cy="578442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77045">
                  <a:extLst>
                    <a:ext uri="{9D8B030D-6E8A-4147-A177-3AD203B41FA5}">
                      <a16:colId xmlns:a16="http://schemas.microsoft.com/office/drawing/2014/main" val="1532083753"/>
                    </a:ext>
                  </a:extLst>
                </a:gridCol>
                <a:gridCol w="1814681">
                  <a:extLst>
                    <a:ext uri="{9D8B030D-6E8A-4147-A177-3AD203B41FA5}">
                      <a16:colId xmlns:a16="http://schemas.microsoft.com/office/drawing/2014/main" val="1179579584"/>
                    </a:ext>
                  </a:extLst>
                </a:gridCol>
                <a:gridCol w="2281601">
                  <a:extLst>
                    <a:ext uri="{9D8B030D-6E8A-4147-A177-3AD203B41FA5}">
                      <a16:colId xmlns:a16="http://schemas.microsoft.com/office/drawing/2014/main" val="234679773"/>
                    </a:ext>
                  </a:extLst>
                </a:gridCol>
                <a:gridCol w="1562047">
                  <a:extLst>
                    <a:ext uri="{9D8B030D-6E8A-4147-A177-3AD203B41FA5}">
                      <a16:colId xmlns:a16="http://schemas.microsoft.com/office/drawing/2014/main" val="673229757"/>
                    </a:ext>
                  </a:extLst>
                </a:gridCol>
                <a:gridCol w="1049852">
                  <a:extLst>
                    <a:ext uri="{9D8B030D-6E8A-4147-A177-3AD203B41FA5}">
                      <a16:colId xmlns:a16="http://schemas.microsoft.com/office/drawing/2014/main" val="1355272412"/>
                    </a:ext>
                  </a:extLst>
                </a:gridCol>
              </a:tblGrid>
              <a:tr h="462262">
                <a:tc>
                  <a:txBody>
                    <a:bodyPr/>
                    <a:lstStyle/>
                    <a:p>
                      <a:r>
                        <a:rPr lang="en-US" sz="14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C</a:t>
                      </a:r>
                      <a:r>
                        <a:rPr lang="vi-VN" sz="1400" b="1" kern="1200" dirty="0">
                          <a:solidFill>
                            <a:schemeClr val="lt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ơ</a:t>
                      </a:r>
                      <a:r>
                        <a:rPr lang="en-US" sz="14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b="1" kern="1200" dirty="0" err="1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hội</a:t>
                      </a:r>
                      <a:endParaRPr lang="en-US" sz="14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err="1"/>
                        <a:t>Chiến</a:t>
                      </a:r>
                      <a:r>
                        <a:rPr lang="en-US" sz="1400" dirty="0"/>
                        <a:t> l</a:t>
                      </a:r>
                      <a:r>
                        <a:rPr lang="vi-VN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ư</a:t>
                      </a:r>
                      <a:r>
                        <a:rPr lang="en-US" sz="1400" dirty="0" err="1"/>
                        <a:t>ợc</a:t>
                      </a:r>
                      <a:r>
                        <a:rPr lang="en-US" sz="1400" dirty="0"/>
                        <a:t> </a:t>
                      </a:r>
                      <a:r>
                        <a:rPr lang="en-US" sz="1400" b="0" i="1" dirty="0"/>
                        <a:t>(</a:t>
                      </a:r>
                      <a:r>
                        <a:rPr lang="en-US" sz="1400" b="0" i="1" dirty="0" err="1"/>
                        <a:t>Nhóm</a:t>
                      </a:r>
                      <a:r>
                        <a:rPr lang="en-US" sz="1400" b="0" i="1" dirty="0"/>
                        <a:t> </a:t>
                      </a:r>
                      <a:r>
                        <a:rPr lang="en-US" sz="1400" b="0" i="1" dirty="0" err="1"/>
                        <a:t>công</a:t>
                      </a:r>
                      <a:r>
                        <a:rPr lang="en-US" sz="1400" b="0" i="1" dirty="0"/>
                        <a:t> </a:t>
                      </a:r>
                      <a:r>
                        <a:rPr lang="en-US" sz="1400" b="0" i="1" dirty="0" err="1"/>
                        <a:t>tác</a:t>
                      </a:r>
                      <a:r>
                        <a:rPr lang="en-US" sz="1400" b="0" i="1" dirty="0"/>
                        <a:t> PPP </a:t>
                      </a:r>
                      <a:r>
                        <a:rPr lang="en-US" sz="1400" b="0" i="1" dirty="0" err="1"/>
                        <a:t>có</a:t>
                      </a:r>
                      <a:r>
                        <a:rPr lang="en-US" sz="1400" b="0" i="1" dirty="0"/>
                        <a:t> </a:t>
                      </a:r>
                      <a:r>
                        <a:rPr lang="en-US" sz="1400" b="0" i="1" dirty="0" err="1"/>
                        <a:t>thể</a:t>
                      </a:r>
                      <a:r>
                        <a:rPr lang="en-US" sz="1400" b="0" i="1" dirty="0"/>
                        <a:t> </a:t>
                      </a:r>
                      <a:r>
                        <a:rPr lang="en-US" sz="1400" b="0" i="1" dirty="0" err="1"/>
                        <a:t>làm</a:t>
                      </a:r>
                      <a:r>
                        <a:rPr lang="en-US" sz="1400" b="0" i="1" dirty="0"/>
                        <a:t> </a:t>
                      </a:r>
                      <a:r>
                        <a:rPr lang="en-US" sz="1400" b="0" i="1" dirty="0" err="1"/>
                        <a:t>gì</a:t>
                      </a:r>
                      <a:r>
                        <a:rPr lang="en-US" sz="1400" b="0" i="1" dirty="0"/>
                        <a:t> </a:t>
                      </a:r>
                      <a:r>
                        <a:rPr lang="en-US" sz="1400" b="0" i="1" dirty="0" err="1"/>
                        <a:t>để</a:t>
                      </a:r>
                      <a:r>
                        <a:rPr lang="en-US" sz="1400" b="0" i="1" dirty="0"/>
                        <a:t> </a:t>
                      </a:r>
                      <a:r>
                        <a:rPr lang="en-US" sz="1400" b="0" i="1" dirty="0" err="1"/>
                        <a:t>tận</a:t>
                      </a:r>
                      <a:r>
                        <a:rPr lang="en-US" sz="1400" b="0" i="1" dirty="0"/>
                        <a:t> </a:t>
                      </a:r>
                      <a:r>
                        <a:rPr lang="en-US" sz="1400" b="0" i="1" dirty="0" err="1"/>
                        <a:t>dụng</a:t>
                      </a:r>
                      <a:r>
                        <a:rPr lang="en-US" sz="1400" b="0" i="1" dirty="0"/>
                        <a:t> đ</a:t>
                      </a:r>
                      <a:r>
                        <a:rPr lang="vi-VN" sz="1400" b="0" i="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ư</a:t>
                      </a:r>
                      <a:r>
                        <a:rPr lang="en-US" sz="1400" b="0" i="1" dirty="0" err="1"/>
                        <a:t>ợc</a:t>
                      </a:r>
                      <a:r>
                        <a:rPr lang="en-US" sz="1400" b="0" i="1" dirty="0"/>
                        <a:t> </a:t>
                      </a:r>
                      <a:r>
                        <a:rPr lang="en-US" sz="1400" b="0" i="1" dirty="0" err="1"/>
                        <a:t>các</a:t>
                      </a:r>
                      <a:r>
                        <a:rPr lang="en-US" sz="1400" b="0" i="1" dirty="0"/>
                        <a:t> c</a:t>
                      </a:r>
                      <a:r>
                        <a:rPr lang="vi-VN" sz="1400" b="0" i="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ơ</a:t>
                      </a:r>
                      <a:r>
                        <a:rPr lang="en-US" sz="1400" b="0" i="1" dirty="0"/>
                        <a:t> </a:t>
                      </a:r>
                      <a:r>
                        <a:rPr lang="en-US" sz="1400" b="0" i="1" dirty="0" err="1"/>
                        <a:t>hội</a:t>
                      </a:r>
                      <a:r>
                        <a:rPr lang="en-US" sz="1400" b="0" i="1" dirty="0"/>
                        <a:t> </a:t>
                      </a:r>
                      <a:r>
                        <a:rPr lang="en-US" sz="1400" b="0" i="1" dirty="0" err="1"/>
                        <a:t>trên</a:t>
                      </a:r>
                      <a:r>
                        <a:rPr lang="en-US" sz="1400" b="0" i="1" dirty="0"/>
                        <a:t>?)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err="1"/>
                        <a:t>Hoạt</a:t>
                      </a:r>
                      <a:r>
                        <a:rPr lang="en-US" sz="1400" dirty="0"/>
                        <a:t> </a:t>
                      </a:r>
                      <a:r>
                        <a:rPr lang="en-US" sz="1400" dirty="0" err="1"/>
                        <a:t>động</a:t>
                      </a:r>
                      <a:r>
                        <a:rPr lang="en-US" sz="1400" dirty="0"/>
                        <a:t> </a:t>
                      </a:r>
                      <a:r>
                        <a:rPr lang="en-US" sz="1400" b="0" i="1" dirty="0"/>
                        <a:t>(</a:t>
                      </a:r>
                      <a:r>
                        <a:rPr lang="en-US" sz="1400" b="0" i="1" dirty="0" err="1"/>
                        <a:t>có</a:t>
                      </a:r>
                      <a:r>
                        <a:rPr lang="en-US" sz="1400" b="0" i="1" dirty="0"/>
                        <a:t> </a:t>
                      </a:r>
                      <a:r>
                        <a:rPr lang="en-US" sz="1400" b="0" i="1" dirty="0" err="1"/>
                        <a:t>thể</a:t>
                      </a:r>
                      <a:r>
                        <a:rPr lang="en-US" sz="1400" b="0" i="1" dirty="0"/>
                        <a:t> </a:t>
                      </a:r>
                      <a:r>
                        <a:rPr lang="en-US" sz="1400" b="0" i="1" dirty="0" err="1"/>
                        <a:t>thực</a:t>
                      </a:r>
                      <a:r>
                        <a:rPr lang="en-US" sz="1400" b="0" i="1" dirty="0"/>
                        <a:t> </a:t>
                      </a:r>
                      <a:r>
                        <a:rPr lang="en-US" sz="1400" b="0" i="1" dirty="0" err="1"/>
                        <a:t>hiện</a:t>
                      </a:r>
                      <a:r>
                        <a:rPr lang="en-US" sz="1400" b="0" i="1" dirty="0"/>
                        <a:t> </a:t>
                      </a:r>
                      <a:r>
                        <a:rPr lang="en-US" sz="1400" b="0" i="1" dirty="0" err="1"/>
                        <a:t>một</a:t>
                      </a:r>
                      <a:r>
                        <a:rPr lang="en-US" sz="1400" b="0" i="1" dirty="0"/>
                        <a:t> </a:t>
                      </a:r>
                      <a:r>
                        <a:rPr lang="en-US" sz="1400" b="0" i="1" dirty="0" err="1"/>
                        <a:t>phần</a:t>
                      </a:r>
                      <a:r>
                        <a:rPr lang="en-US" sz="1400" b="0" i="1" dirty="0"/>
                        <a:t> </a:t>
                      </a:r>
                      <a:r>
                        <a:rPr lang="en-US" sz="1400" b="0" i="1" dirty="0" err="1"/>
                        <a:t>hoặc</a:t>
                      </a:r>
                      <a:r>
                        <a:rPr lang="en-US" sz="1400" b="0" i="1" dirty="0"/>
                        <a:t> </a:t>
                      </a:r>
                      <a:r>
                        <a:rPr lang="en-US" sz="1400" b="0" i="1" dirty="0" err="1"/>
                        <a:t>toàn</a:t>
                      </a:r>
                      <a:r>
                        <a:rPr lang="en-US" sz="1400" b="0" i="1" dirty="0"/>
                        <a:t> </a:t>
                      </a:r>
                      <a:r>
                        <a:rPr lang="en-US" sz="1400" b="0" i="1" dirty="0" err="1"/>
                        <a:t>bộ</a:t>
                      </a:r>
                      <a:r>
                        <a:rPr lang="en-US" sz="1400" b="0" i="1" dirty="0"/>
                        <a:t> </a:t>
                      </a:r>
                      <a:r>
                        <a:rPr lang="en-US" sz="1400" b="0" i="1" dirty="0" err="1"/>
                        <a:t>các</a:t>
                      </a:r>
                      <a:r>
                        <a:rPr lang="en-US" sz="1400" b="0" i="1" dirty="0"/>
                        <a:t> </a:t>
                      </a:r>
                      <a:r>
                        <a:rPr lang="en-US" sz="1400" b="0" i="1" dirty="0" err="1"/>
                        <a:t>mục</a:t>
                      </a:r>
                      <a:r>
                        <a:rPr lang="en-US" sz="1400" b="0" i="1" dirty="0"/>
                        <a:t> </a:t>
                      </a:r>
                      <a:r>
                        <a:rPr lang="en-US" sz="1400" b="0" i="1" dirty="0" err="1"/>
                        <a:t>tiêu</a:t>
                      </a:r>
                      <a:r>
                        <a:rPr lang="en-US" sz="1400" b="0" i="1" dirty="0"/>
                        <a:t> </a:t>
                      </a:r>
                      <a:r>
                        <a:rPr lang="en-US" sz="1400" b="0" i="1" dirty="0" err="1"/>
                        <a:t>được</a:t>
                      </a:r>
                      <a:r>
                        <a:rPr lang="en-US" sz="1400" b="0" i="1" dirty="0"/>
                        <a:t> đ</a:t>
                      </a:r>
                      <a:r>
                        <a:rPr lang="vi-VN" sz="1400" b="0" i="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ư</a:t>
                      </a:r>
                      <a:r>
                        <a:rPr lang="en-US" sz="1400" b="0" i="1" dirty="0"/>
                        <a:t>a ra </a:t>
                      </a:r>
                      <a:r>
                        <a:rPr lang="en-US" sz="1400" b="0" i="1" dirty="0" err="1"/>
                        <a:t>trong</a:t>
                      </a:r>
                      <a:r>
                        <a:rPr lang="en-US" sz="1400" b="0" i="1" dirty="0"/>
                        <a:t> </a:t>
                      </a:r>
                      <a:r>
                        <a:rPr lang="en-US" sz="1400" b="0" i="1" dirty="0" err="1"/>
                        <a:t>chiến</a:t>
                      </a:r>
                      <a:r>
                        <a:rPr lang="en-US" sz="1400" b="0" i="1" dirty="0"/>
                        <a:t> l</a:t>
                      </a:r>
                      <a:r>
                        <a:rPr lang="vi-VN" sz="1400" b="0" i="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ư</a:t>
                      </a:r>
                      <a:r>
                        <a:rPr lang="en-US" sz="1400" b="0" i="1" dirty="0" err="1"/>
                        <a:t>ợc</a:t>
                      </a:r>
                      <a:r>
                        <a:rPr lang="en-US" sz="1400" b="0" i="1" dirty="0"/>
                        <a:t> </a:t>
                      </a:r>
                      <a:r>
                        <a:rPr lang="en-US" sz="1400" b="0" i="1" dirty="0" err="1"/>
                        <a:t>của</a:t>
                      </a:r>
                      <a:r>
                        <a:rPr lang="en-US" sz="1400" b="0" i="1" dirty="0"/>
                        <a:t> </a:t>
                      </a:r>
                      <a:r>
                        <a:rPr lang="en-US" sz="1400" b="0" i="1" dirty="0" err="1"/>
                        <a:t>Nhóm</a:t>
                      </a:r>
                      <a:r>
                        <a:rPr lang="en-US" sz="1400" b="0" i="1" dirty="0"/>
                        <a:t>)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err="1"/>
                        <a:t>Vai</a:t>
                      </a:r>
                      <a:r>
                        <a:rPr lang="en-US" sz="1400" dirty="0"/>
                        <a:t> </a:t>
                      </a:r>
                      <a:r>
                        <a:rPr lang="en-US" sz="1400" dirty="0" err="1"/>
                        <a:t>trò</a:t>
                      </a:r>
                      <a:r>
                        <a:rPr lang="en-US" sz="1400" dirty="0"/>
                        <a:t>/ </a:t>
                      </a:r>
                      <a:r>
                        <a:rPr lang="en-US" sz="1400" dirty="0" err="1"/>
                        <a:t>Trách</a:t>
                      </a:r>
                      <a:r>
                        <a:rPr lang="en-US" sz="1400" dirty="0"/>
                        <a:t> </a:t>
                      </a:r>
                      <a:r>
                        <a:rPr lang="en-US" sz="1400" dirty="0" err="1"/>
                        <a:t>nhiệm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err="1"/>
                        <a:t>Thời</a:t>
                      </a:r>
                      <a:r>
                        <a:rPr lang="en-US" sz="1400" dirty="0"/>
                        <a:t> </a:t>
                      </a:r>
                      <a:r>
                        <a:rPr lang="en-US" sz="1400" dirty="0" err="1"/>
                        <a:t>gian</a:t>
                      </a:r>
                      <a:endParaRPr 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64594890"/>
                  </a:ext>
                </a:extLst>
              </a:tr>
              <a:tr h="163137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1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>
                        <a:defRPr/>
                      </a:pPr>
                      <a:r>
                        <a:rPr lang="en-US" sz="1100" i="1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Ví</a:t>
                      </a:r>
                      <a:r>
                        <a:rPr lang="en-US" sz="1100" i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100" i="1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dụ</a:t>
                      </a:r>
                      <a:r>
                        <a:rPr lang="en-US" sz="1100" i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100" i="1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về</a:t>
                      </a:r>
                      <a:r>
                        <a:rPr lang="en-US" sz="1100" i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100" i="1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các</a:t>
                      </a:r>
                      <a:r>
                        <a:rPr lang="en-US" sz="1100" i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100" i="1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giải</a:t>
                      </a:r>
                      <a:r>
                        <a:rPr lang="en-US" sz="1100" i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100" i="1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pháp</a:t>
                      </a:r>
                      <a:r>
                        <a:rPr lang="en-US" sz="1100" i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can </a:t>
                      </a:r>
                      <a:r>
                        <a:rPr lang="en-US" sz="1100" i="1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thiệp</a:t>
                      </a:r>
                      <a:r>
                        <a:rPr lang="en-US" sz="1100" i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:</a:t>
                      </a:r>
                    </a:p>
                    <a:p>
                      <a:pPr marL="171450" lvl="0" indent="-171450">
                        <a:buFontTx/>
                        <a:buChar char="-"/>
                        <a:defRPr/>
                      </a:pPr>
                      <a:r>
                        <a:rPr lang="en-US" sz="1100" i="1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Nghiên</a:t>
                      </a:r>
                      <a:r>
                        <a:rPr lang="en-US" sz="1100" i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100" i="1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cứu</a:t>
                      </a:r>
                      <a:r>
                        <a:rPr lang="en-US" sz="1100" i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100" i="1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thị</a:t>
                      </a:r>
                      <a:r>
                        <a:rPr lang="en-US" sz="1100" i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tr</a:t>
                      </a:r>
                      <a:r>
                        <a:rPr lang="vi-VN" sz="1100" i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ư</a:t>
                      </a:r>
                      <a:r>
                        <a:rPr lang="en-US" sz="1100" i="1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ờng</a:t>
                      </a:r>
                      <a:endParaRPr lang="en-US" sz="1100" i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171450" lvl="0" indent="-171450">
                        <a:buFontTx/>
                        <a:buChar char="-"/>
                        <a:defRPr/>
                      </a:pPr>
                      <a:r>
                        <a:rPr lang="en-US" sz="1100" i="1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Phân</a:t>
                      </a:r>
                      <a:r>
                        <a:rPr lang="en-US" sz="1100" i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100" i="1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tích</a:t>
                      </a:r>
                      <a:r>
                        <a:rPr lang="en-US" sz="1100" i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so </a:t>
                      </a:r>
                      <a:r>
                        <a:rPr lang="en-US" sz="1100" i="1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sánh</a:t>
                      </a:r>
                      <a:r>
                        <a:rPr lang="en-US" sz="1100" i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100" i="1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với</a:t>
                      </a:r>
                      <a:r>
                        <a:rPr lang="en-US" sz="1100" i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100" i="1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các</a:t>
                      </a:r>
                      <a:r>
                        <a:rPr lang="en-US" sz="1100" i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100" i="1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ngành</a:t>
                      </a:r>
                      <a:r>
                        <a:rPr lang="en-US" sz="1100" i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100" i="1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hàng</a:t>
                      </a:r>
                      <a:r>
                        <a:rPr lang="en-US" sz="1100" i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/</a:t>
                      </a:r>
                      <a:r>
                        <a:rPr lang="en-US" sz="1100" i="1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quốc</a:t>
                      </a:r>
                      <a:r>
                        <a:rPr lang="en-US" sz="1100" i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100" i="1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gia</a:t>
                      </a:r>
                      <a:r>
                        <a:rPr lang="en-US" sz="1100" i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100" i="1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khác</a:t>
                      </a:r>
                      <a:endParaRPr lang="en-US" sz="1100" i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171450" lvl="0" indent="-171450">
                        <a:buFontTx/>
                        <a:buChar char="-"/>
                        <a:defRPr/>
                      </a:pPr>
                      <a:r>
                        <a:rPr lang="en-US" sz="1100" i="1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Đối</a:t>
                      </a:r>
                      <a:r>
                        <a:rPr lang="en-US" sz="1100" i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100" i="1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thoại</a:t>
                      </a:r>
                      <a:r>
                        <a:rPr lang="en-US" sz="1100" i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/</a:t>
                      </a:r>
                      <a:r>
                        <a:rPr lang="en-US" sz="1100" i="1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vận</a:t>
                      </a:r>
                      <a:r>
                        <a:rPr lang="en-US" sz="1100" i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100" i="1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động</a:t>
                      </a:r>
                      <a:r>
                        <a:rPr lang="en-US" sz="1100" i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100" i="1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chính</a:t>
                      </a:r>
                      <a:r>
                        <a:rPr lang="en-US" sz="1100" i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100" i="1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sách</a:t>
                      </a:r>
                      <a:endParaRPr lang="en-US" sz="1100" i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171450" lvl="0" indent="-171450">
                        <a:buFontTx/>
                        <a:buChar char="-"/>
                        <a:defRPr/>
                      </a:pPr>
                      <a:r>
                        <a:rPr lang="en-US" sz="1100" i="1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Phối</a:t>
                      </a:r>
                      <a:r>
                        <a:rPr lang="en-US" sz="1100" i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100" i="1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hợp</a:t>
                      </a:r>
                      <a:r>
                        <a:rPr lang="en-US" sz="1100" i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100" i="1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cùng</a:t>
                      </a:r>
                      <a:r>
                        <a:rPr lang="en-US" sz="1100" i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100" i="1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các</a:t>
                      </a:r>
                      <a:r>
                        <a:rPr lang="en-US" sz="1100" i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100" i="1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đối</a:t>
                      </a:r>
                      <a:r>
                        <a:rPr lang="en-US" sz="1100" i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100" i="1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tác</a:t>
                      </a:r>
                      <a:r>
                        <a:rPr lang="en-US" sz="1100" i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/</a:t>
                      </a:r>
                      <a:r>
                        <a:rPr lang="en-US" sz="1100" i="1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hiệp</a:t>
                      </a:r>
                      <a:r>
                        <a:rPr lang="en-US" sz="1100" i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100" i="1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hội</a:t>
                      </a:r>
                      <a:r>
                        <a:rPr lang="en-US" sz="1100" i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100" i="1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khác</a:t>
                      </a:r>
                      <a:endParaRPr lang="en-US" sz="1100" i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171450" lvl="0" indent="-171450">
                        <a:buFontTx/>
                        <a:buChar char="-"/>
                        <a:defRPr/>
                      </a:pPr>
                      <a:r>
                        <a:rPr lang="en-US" sz="1100" i="1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Nghiên</a:t>
                      </a:r>
                      <a:r>
                        <a:rPr lang="en-US" sz="1100" i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100" i="1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cứu</a:t>
                      </a:r>
                      <a:r>
                        <a:rPr lang="en-US" sz="1100" i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100" i="1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thí</a:t>
                      </a:r>
                      <a:r>
                        <a:rPr lang="en-US" sz="1100" i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100" i="1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điểm</a:t>
                      </a:r>
                      <a:r>
                        <a:rPr lang="en-US" sz="1100" i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/</a:t>
                      </a:r>
                      <a:r>
                        <a:rPr lang="en-US" sz="1100" i="1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Chứng</a:t>
                      </a:r>
                      <a:r>
                        <a:rPr lang="en-US" sz="1100" i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minh ý t</a:t>
                      </a:r>
                      <a:r>
                        <a:rPr lang="vi-VN" sz="1100" i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ư</a:t>
                      </a:r>
                      <a:r>
                        <a:rPr lang="en-US" sz="1100" i="1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ởng</a:t>
                      </a:r>
                      <a:endParaRPr lang="en-US" sz="1100" i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171450" lvl="0" indent="-171450">
                        <a:buFontTx/>
                        <a:buChar char="-"/>
                        <a:defRPr/>
                      </a:pPr>
                      <a:r>
                        <a:rPr lang="en-US" sz="1100" i="1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Hoạt</a:t>
                      </a:r>
                      <a:r>
                        <a:rPr lang="en-US" sz="1100" i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100" i="1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động</a:t>
                      </a:r>
                      <a:r>
                        <a:rPr lang="en-US" sz="1100" i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100" i="1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chuỗi</a:t>
                      </a:r>
                      <a:r>
                        <a:rPr lang="en-US" sz="1100" i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100" i="1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giá</a:t>
                      </a:r>
                      <a:r>
                        <a:rPr lang="en-US" sz="1100" i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100" i="1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trị</a:t>
                      </a:r>
                      <a:endParaRPr lang="en-US" sz="1100" i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endParaRPr lang="en-US" sz="11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SG" sz="1100" i="1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Nhóm</a:t>
                      </a:r>
                      <a:r>
                        <a:rPr lang="en-SG" sz="1100" i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SG" sz="1100" i="1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cần</a:t>
                      </a:r>
                      <a:r>
                        <a:rPr lang="en-SG" sz="1100" i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đ</a:t>
                      </a:r>
                      <a:r>
                        <a:rPr lang="vi-VN" sz="1100" i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ư</a:t>
                      </a:r>
                      <a:r>
                        <a:rPr lang="en-US" sz="1100" i="1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ợc</a:t>
                      </a:r>
                      <a:r>
                        <a:rPr lang="en-US" sz="1100" i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100" i="1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Văn</a:t>
                      </a:r>
                      <a:r>
                        <a:rPr lang="en-US" sz="1100" i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100" i="1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phòng</a:t>
                      </a:r>
                      <a:r>
                        <a:rPr lang="en-US" sz="1100" i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PSAV </a:t>
                      </a:r>
                      <a:r>
                        <a:rPr lang="en-US" sz="1100" i="1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hỗ</a:t>
                      </a:r>
                      <a:r>
                        <a:rPr lang="en-US" sz="1100" i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100" i="1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trợ</a:t>
                      </a:r>
                      <a:r>
                        <a:rPr lang="en-US" sz="1100" i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100" i="1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gì</a:t>
                      </a:r>
                      <a:r>
                        <a:rPr lang="en-SG" sz="1100" i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?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SG" sz="1100" i="1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Nhóm</a:t>
                      </a:r>
                      <a:r>
                        <a:rPr lang="en-SG" sz="1100" i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SG" sz="1100" i="1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cần</a:t>
                      </a:r>
                      <a:r>
                        <a:rPr lang="en-SG" sz="1100" i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SG" sz="1100" i="1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có</a:t>
                      </a:r>
                      <a:r>
                        <a:rPr lang="en-SG" sz="1100" i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SG" sz="1100" i="1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thêm</a:t>
                      </a:r>
                      <a:r>
                        <a:rPr lang="en-SG" sz="1100" i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SG" sz="1100" i="1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nguồn</a:t>
                      </a:r>
                      <a:r>
                        <a:rPr lang="en-SG" sz="1100" i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l</a:t>
                      </a:r>
                      <a:r>
                        <a:rPr lang="en-US" sz="1100" i="1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ực</a:t>
                      </a:r>
                      <a:r>
                        <a:rPr lang="en-US" sz="1100" i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100" i="1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gì</a:t>
                      </a:r>
                      <a:r>
                        <a:rPr lang="en-SG" sz="1100" i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?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SG" sz="1100" i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Tr</a:t>
                      </a:r>
                      <a:r>
                        <a:rPr lang="vi-VN" sz="1100" i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ư</a:t>
                      </a:r>
                      <a:r>
                        <a:rPr lang="en-US" sz="1100" i="1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ởng</a:t>
                      </a:r>
                      <a:r>
                        <a:rPr lang="en-US" sz="1100" i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100" i="1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Nhóm</a:t>
                      </a:r>
                      <a:r>
                        <a:rPr lang="en-US" sz="1100" i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100" i="1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công</a:t>
                      </a:r>
                      <a:r>
                        <a:rPr lang="en-US" sz="1100" i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100" i="1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tác</a:t>
                      </a:r>
                      <a:r>
                        <a:rPr lang="en-US" sz="1100" i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100" i="1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có</a:t>
                      </a:r>
                      <a:r>
                        <a:rPr lang="en-US" sz="1100" i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100" i="1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thể</a:t>
                      </a:r>
                      <a:r>
                        <a:rPr lang="en-US" sz="1100" i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100" i="1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hỗ</a:t>
                      </a:r>
                      <a:r>
                        <a:rPr lang="en-US" sz="1100" i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100" i="1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trợ</a:t>
                      </a:r>
                      <a:r>
                        <a:rPr lang="en-US" sz="1100" i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100" i="1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gì</a:t>
                      </a:r>
                      <a:r>
                        <a:rPr lang="en-SG" sz="1100" i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?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SG" sz="1100" i="1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Các</a:t>
                      </a:r>
                      <a:r>
                        <a:rPr lang="en-SG" sz="1100" i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SG" sz="1100" i="1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thành</a:t>
                      </a:r>
                      <a:r>
                        <a:rPr lang="en-SG" sz="1100" i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SG" sz="1100" i="1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viên</a:t>
                      </a:r>
                      <a:r>
                        <a:rPr lang="en-SG" sz="1100" i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SG" sz="1100" i="1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khác</a:t>
                      </a:r>
                      <a:r>
                        <a:rPr lang="en-SG" sz="1100" i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SG" sz="1100" i="1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của</a:t>
                      </a:r>
                      <a:r>
                        <a:rPr lang="en-SG" sz="1100" i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SG" sz="1100" i="1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Nhóm</a:t>
                      </a:r>
                      <a:r>
                        <a:rPr lang="en-SG" sz="1100" i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SG" sz="1100" i="1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công</a:t>
                      </a:r>
                      <a:r>
                        <a:rPr lang="en-SG" sz="1100" i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SG" sz="1100" i="1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tác</a:t>
                      </a:r>
                      <a:r>
                        <a:rPr lang="en-SG" sz="1100" i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SG" sz="1100" i="1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có</a:t>
                      </a:r>
                      <a:r>
                        <a:rPr lang="en-SG" sz="1100" i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SG" sz="1100" i="1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thể</a:t>
                      </a:r>
                      <a:r>
                        <a:rPr lang="en-SG" sz="1100" i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SG" sz="1100" i="1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đóng</a:t>
                      </a:r>
                      <a:r>
                        <a:rPr lang="en-SG" sz="1100" i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SG" sz="1100" i="1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góp</a:t>
                      </a:r>
                      <a:r>
                        <a:rPr lang="en-SG" sz="1100" i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SG" sz="1100" i="1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gì</a:t>
                      </a:r>
                      <a:r>
                        <a:rPr lang="en-SG" sz="1100" i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?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1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91809603"/>
                  </a:ext>
                </a:extLst>
              </a:tr>
              <a:tr h="35766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10872"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510872"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510872"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3746870"/>
                  </a:ext>
                </a:extLst>
              </a:tr>
              <a:tr h="510872"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9743733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547255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2DF365-8C0A-40DE-BFF6-490E5B4BA9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4649" y="-277014"/>
            <a:ext cx="7713549" cy="1095270"/>
          </a:xfrm>
        </p:spPr>
        <p:txBody>
          <a:bodyPr>
            <a:normAutofit/>
          </a:bodyPr>
          <a:lstStyle/>
          <a:p>
            <a:r>
              <a:rPr lang="en-US" altLang="en-US" sz="3200" b="1" dirty="0" err="1">
                <a:solidFill>
                  <a:srgbClr val="419E4D"/>
                </a:solidFill>
              </a:rPr>
              <a:t>Kế</a:t>
            </a:r>
            <a:r>
              <a:rPr lang="en-US" altLang="en-US" sz="3200" b="1" dirty="0">
                <a:solidFill>
                  <a:srgbClr val="419E4D"/>
                </a:solidFill>
              </a:rPr>
              <a:t> </a:t>
            </a:r>
            <a:r>
              <a:rPr lang="en-US" altLang="en-US" sz="3200" b="1" dirty="0" err="1">
                <a:solidFill>
                  <a:srgbClr val="419E4D"/>
                </a:solidFill>
              </a:rPr>
              <a:t>hoạch</a:t>
            </a:r>
            <a:r>
              <a:rPr lang="en-US" altLang="en-US" sz="3200" b="1" dirty="0">
                <a:solidFill>
                  <a:srgbClr val="419E4D"/>
                </a:solidFill>
              </a:rPr>
              <a:t>, </a:t>
            </a:r>
            <a:r>
              <a:rPr lang="en-US" altLang="en-US" sz="3200" b="1" dirty="0" err="1">
                <a:solidFill>
                  <a:srgbClr val="419E4D"/>
                </a:solidFill>
              </a:rPr>
              <a:t>Thời</a:t>
            </a:r>
            <a:r>
              <a:rPr lang="en-US" altLang="en-US" sz="3200" b="1" dirty="0">
                <a:solidFill>
                  <a:srgbClr val="419E4D"/>
                </a:solidFill>
              </a:rPr>
              <a:t> </a:t>
            </a:r>
            <a:r>
              <a:rPr lang="en-US" altLang="en-US" sz="3200" b="1" dirty="0" err="1">
                <a:solidFill>
                  <a:srgbClr val="419E4D"/>
                </a:solidFill>
              </a:rPr>
              <a:t>gian</a:t>
            </a:r>
            <a:r>
              <a:rPr lang="en-US" altLang="en-US" sz="3200" b="1" dirty="0">
                <a:solidFill>
                  <a:srgbClr val="419E4D"/>
                </a:solidFill>
              </a:rPr>
              <a:t> </a:t>
            </a:r>
            <a:r>
              <a:rPr lang="en-US" altLang="en-US" sz="3200" b="1" dirty="0" err="1">
                <a:solidFill>
                  <a:srgbClr val="419E4D"/>
                </a:solidFill>
              </a:rPr>
              <a:t>và</a:t>
            </a:r>
            <a:r>
              <a:rPr lang="en-US" altLang="en-US" sz="3200" b="1" dirty="0">
                <a:solidFill>
                  <a:srgbClr val="419E4D"/>
                </a:solidFill>
              </a:rPr>
              <a:t> </a:t>
            </a:r>
            <a:r>
              <a:rPr lang="en-US" altLang="en-US" sz="3200" b="1" dirty="0" err="1">
                <a:solidFill>
                  <a:srgbClr val="419E4D"/>
                </a:solidFill>
              </a:rPr>
              <a:t>các</a:t>
            </a:r>
            <a:r>
              <a:rPr lang="en-US" altLang="en-US" sz="3200" b="1" dirty="0">
                <a:solidFill>
                  <a:srgbClr val="419E4D"/>
                </a:solidFill>
              </a:rPr>
              <a:t> </a:t>
            </a:r>
            <a:r>
              <a:rPr lang="en-US" altLang="en-US" sz="3200" b="1" dirty="0" err="1">
                <a:solidFill>
                  <a:srgbClr val="419E4D"/>
                </a:solidFill>
              </a:rPr>
              <a:t>Bước</a:t>
            </a:r>
            <a:r>
              <a:rPr lang="en-US" altLang="en-US" sz="3200" b="1" dirty="0">
                <a:solidFill>
                  <a:srgbClr val="419E4D"/>
                </a:solidFill>
              </a:rPr>
              <a:t> </a:t>
            </a:r>
            <a:r>
              <a:rPr lang="en-US" altLang="en-US" sz="3200" b="1" dirty="0" err="1">
                <a:solidFill>
                  <a:srgbClr val="419E4D"/>
                </a:solidFill>
              </a:rPr>
              <a:t>tiếp</a:t>
            </a:r>
            <a:r>
              <a:rPr lang="en-US" altLang="en-US" sz="3200" b="1" dirty="0">
                <a:solidFill>
                  <a:srgbClr val="419E4D"/>
                </a:solidFill>
              </a:rPr>
              <a:t> </a:t>
            </a:r>
            <a:r>
              <a:rPr lang="en-US" altLang="en-US" sz="3200" b="1" dirty="0" err="1">
                <a:solidFill>
                  <a:srgbClr val="419E4D"/>
                </a:solidFill>
              </a:rPr>
              <a:t>theo</a:t>
            </a:r>
            <a:endParaRPr lang="en-US" sz="3200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3F437C88-920E-402B-934B-CED68EBD2411}"/>
              </a:ext>
            </a:extLst>
          </p:cNvPr>
          <p:cNvSpPr/>
          <p:nvPr/>
        </p:nvSpPr>
        <p:spPr>
          <a:xfrm>
            <a:off x="781438" y="1569156"/>
            <a:ext cx="7662651" cy="34578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340A104-8C74-4BDC-A63B-9928BE117042}"/>
              </a:ext>
            </a:extLst>
          </p:cNvPr>
          <p:cNvSpPr txBox="1"/>
          <p:nvPr/>
        </p:nvSpPr>
        <p:spPr>
          <a:xfrm>
            <a:off x="287302" y="818256"/>
            <a:ext cx="8772595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altLang="en-US" sz="2000" b="1" dirty="0" err="1">
                <a:solidFill>
                  <a:srgbClr val="419E4D"/>
                </a:solidFill>
                <a:latin typeface="Calibri Light" panose="020F0302020204030204"/>
              </a:rPr>
              <a:t>Chiến</a:t>
            </a:r>
            <a:r>
              <a:rPr lang="en-US" altLang="en-US" sz="2000" b="1" dirty="0">
                <a:solidFill>
                  <a:srgbClr val="419E4D"/>
                </a:solidFill>
                <a:latin typeface="Calibri Light" panose="020F0302020204030204"/>
              </a:rPr>
              <a:t> l</a:t>
            </a:r>
            <a:r>
              <a:rPr lang="vi-VN" altLang="en-US" sz="2000" b="1" dirty="0">
                <a:solidFill>
                  <a:srgbClr val="419E4D"/>
                </a:solidFill>
                <a:latin typeface="Calibri Light" panose="020F0302020204030204"/>
              </a:rPr>
              <a:t>ư</a:t>
            </a:r>
            <a:r>
              <a:rPr lang="en-US" altLang="en-US" sz="2000" b="1" dirty="0" err="1">
                <a:solidFill>
                  <a:srgbClr val="419E4D"/>
                </a:solidFill>
                <a:latin typeface="Calibri Light" panose="020F0302020204030204"/>
              </a:rPr>
              <a:t>ợc</a:t>
            </a:r>
            <a:r>
              <a:rPr lang="en-US" altLang="en-US" sz="2000" b="1" dirty="0">
                <a:solidFill>
                  <a:srgbClr val="419E4D"/>
                </a:solidFill>
                <a:latin typeface="Calibri Light" panose="020F0302020204030204"/>
              </a:rPr>
              <a:t>/ </a:t>
            </a:r>
            <a:r>
              <a:rPr lang="en-US" altLang="en-US" sz="2000" b="1" dirty="0" err="1">
                <a:solidFill>
                  <a:srgbClr val="419E4D"/>
                </a:solidFill>
                <a:latin typeface="Calibri Light" panose="020F0302020204030204"/>
              </a:rPr>
              <a:t>Hoạt</a:t>
            </a:r>
            <a:r>
              <a:rPr lang="en-US" altLang="en-US" sz="2000" b="1" dirty="0">
                <a:solidFill>
                  <a:srgbClr val="419E4D"/>
                </a:solidFill>
                <a:latin typeface="Calibri Light" panose="020F0302020204030204"/>
              </a:rPr>
              <a:t> </a:t>
            </a:r>
            <a:r>
              <a:rPr lang="en-US" altLang="en-US" sz="2000" b="1" dirty="0" err="1">
                <a:solidFill>
                  <a:srgbClr val="419E4D"/>
                </a:solidFill>
                <a:latin typeface="Calibri Light" panose="020F0302020204030204"/>
              </a:rPr>
              <a:t>động</a:t>
            </a:r>
            <a:r>
              <a:rPr lang="en-US" altLang="en-US" sz="2000" b="1" dirty="0">
                <a:solidFill>
                  <a:srgbClr val="419E4D"/>
                </a:solidFill>
                <a:latin typeface="Calibri Light" panose="020F0302020204030204"/>
              </a:rPr>
              <a:t> 1</a:t>
            </a:r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srgbClr val="549E39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lvl="0"/>
            <a:r>
              <a:rPr kumimoji="0" lang="en-US" sz="1400" b="0" i="0" u="none" strike="noStrike" kern="0" cap="none" spc="0" normalizeH="0" baseline="0" noProof="0" dirty="0" err="1">
                <a:ln>
                  <a:noFill/>
                </a:ln>
                <a:solidFill>
                  <a:srgbClr val="549E39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Chiến</a:t>
            </a: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549E39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l</a:t>
            </a:r>
            <a:r>
              <a:rPr kumimoji="0" lang="vi-VN" sz="1400" b="0" i="0" u="none" strike="noStrike" kern="0" cap="none" spc="0" normalizeH="0" baseline="0" noProof="0" dirty="0">
                <a:ln>
                  <a:noFill/>
                </a:ln>
                <a:solidFill>
                  <a:srgbClr val="549E39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ư</a:t>
            </a:r>
            <a:r>
              <a:rPr kumimoji="0" lang="en-US" sz="1400" b="0" i="0" u="none" strike="noStrike" kern="0" cap="none" spc="0" normalizeH="0" baseline="0" noProof="0" dirty="0" err="1">
                <a:ln>
                  <a:noFill/>
                </a:ln>
                <a:solidFill>
                  <a:srgbClr val="549E39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ợc</a:t>
            </a: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549E39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:</a:t>
            </a:r>
            <a:r>
              <a:rPr lang="en-US" sz="1400" kern="0" dirty="0">
                <a:latin typeface="Arial" panose="020B0604020202020204" pitchFamily="34" charset="0"/>
                <a:cs typeface="Arial" panose="020B0604020202020204" pitchFamily="34" charset="0"/>
              </a:rPr>
              <a:t> XX</a:t>
            </a:r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srgbClr val="549E39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lvl="0"/>
            <a:r>
              <a:rPr kumimoji="0" lang="en-US" sz="1400" b="0" i="0" u="none" strike="noStrike" kern="0" cap="none" spc="0" normalizeH="0" baseline="0" noProof="0" dirty="0" err="1">
                <a:ln>
                  <a:noFill/>
                </a:ln>
                <a:solidFill>
                  <a:srgbClr val="549E39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Mục</a:t>
            </a: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549E39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en-US" sz="1400" b="0" i="0" u="none" strike="noStrike" kern="0" cap="none" spc="0" normalizeH="0" baseline="0" noProof="0" dirty="0" err="1">
                <a:ln>
                  <a:noFill/>
                </a:ln>
                <a:solidFill>
                  <a:srgbClr val="549E39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tiêu</a:t>
            </a: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549E39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: </a:t>
            </a:r>
            <a:r>
              <a:rPr lang="en-US" sz="1400" kern="0" dirty="0">
                <a:latin typeface="Arial" panose="020B0604020202020204" pitchFamily="34" charset="0"/>
                <a:cs typeface="Arial" panose="020B0604020202020204" pitchFamily="34" charset="0"/>
              </a:rPr>
              <a:t>XX</a:t>
            </a:r>
          </a:p>
          <a:p>
            <a:r>
              <a:rPr lang="en-US" sz="1400" kern="0" dirty="0" err="1">
                <a:solidFill>
                  <a:srgbClr val="549E3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Kế</a:t>
            </a:r>
            <a:r>
              <a:rPr lang="en-US" sz="1400" kern="0" dirty="0">
                <a:solidFill>
                  <a:srgbClr val="549E3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kern="0" dirty="0" err="1">
                <a:solidFill>
                  <a:srgbClr val="549E3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hoạch</a:t>
            </a:r>
            <a:r>
              <a:rPr lang="en-US" sz="1400" kern="0" dirty="0">
                <a:solidFill>
                  <a:srgbClr val="549E3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 </a:t>
            </a:r>
            <a:r>
              <a:rPr lang="en-US" sz="1400" kern="0" dirty="0" err="1">
                <a:solidFill>
                  <a:srgbClr val="549E3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Thời</a:t>
            </a:r>
            <a:r>
              <a:rPr lang="en-US" sz="1400" kern="0" dirty="0">
                <a:solidFill>
                  <a:srgbClr val="549E3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kern="0" dirty="0" err="1">
                <a:solidFill>
                  <a:srgbClr val="549E3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gian</a:t>
            </a:r>
            <a:r>
              <a:rPr lang="en-US" sz="1400" kern="0" dirty="0">
                <a:solidFill>
                  <a:srgbClr val="549E3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400" kern="0" dirty="0" err="1">
                <a:latin typeface="Arial" panose="020B0604020202020204" pitchFamily="34" charset="0"/>
                <a:cs typeface="Arial" panose="020B0604020202020204" pitchFamily="34" charset="0"/>
              </a:rPr>
              <a:t>Xây</a:t>
            </a:r>
            <a:r>
              <a:rPr lang="en-US" sz="1400" kern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kern="0" dirty="0" err="1">
                <a:latin typeface="Arial" panose="020B0604020202020204" pitchFamily="34" charset="0"/>
                <a:cs typeface="Arial" panose="020B0604020202020204" pitchFamily="34" charset="0"/>
              </a:rPr>
              <a:t>dựng</a:t>
            </a:r>
            <a:r>
              <a:rPr lang="en-US" sz="1400" kern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kern="0" dirty="0" err="1">
                <a:latin typeface="Arial" panose="020B0604020202020204" pitchFamily="34" charset="0"/>
                <a:cs typeface="Arial" panose="020B0604020202020204" pitchFamily="34" charset="0"/>
              </a:rPr>
              <a:t>kế</a:t>
            </a:r>
            <a:r>
              <a:rPr lang="en-US" sz="1400" kern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kern="0" dirty="0" err="1">
                <a:latin typeface="Arial" panose="020B0604020202020204" pitchFamily="34" charset="0"/>
                <a:cs typeface="Arial" panose="020B0604020202020204" pitchFamily="34" charset="0"/>
              </a:rPr>
              <a:t>hoạch</a:t>
            </a:r>
            <a:r>
              <a:rPr lang="en-US" sz="1400" kern="0" dirty="0">
                <a:latin typeface="Arial" panose="020B0604020202020204" pitchFamily="34" charset="0"/>
                <a:cs typeface="Arial" panose="020B0604020202020204" pitchFamily="34" charset="0"/>
              </a:rPr>
              <a:t> &amp; </a:t>
            </a:r>
            <a:r>
              <a:rPr lang="en-US" sz="1400" kern="0" dirty="0" err="1">
                <a:latin typeface="Arial" panose="020B0604020202020204" pitchFamily="34" charset="0"/>
                <a:cs typeface="Arial" panose="020B0604020202020204" pitchFamily="34" charset="0"/>
              </a:rPr>
              <a:t>Thiết</a:t>
            </a:r>
            <a:r>
              <a:rPr lang="en-US" sz="1400" kern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kern="0" dirty="0" err="1">
                <a:latin typeface="Arial" panose="020B0604020202020204" pitchFamily="34" charset="0"/>
                <a:cs typeface="Arial" panose="020B0604020202020204" pitchFamily="34" charset="0"/>
              </a:rPr>
              <a:t>kế</a:t>
            </a:r>
            <a:r>
              <a:rPr lang="en-US" sz="1400" kern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kern="0" dirty="0" err="1">
                <a:latin typeface="Arial" panose="020B0604020202020204" pitchFamily="34" charset="0"/>
                <a:cs typeface="Arial" panose="020B0604020202020204" pitchFamily="34" charset="0"/>
              </a:rPr>
              <a:t>ch</a:t>
            </a:r>
            <a:r>
              <a:rPr lang="vi-VN" sz="1400" kern="0" dirty="0">
                <a:latin typeface="Arial" panose="020B0604020202020204" pitchFamily="34" charset="0"/>
                <a:cs typeface="Arial" panose="020B0604020202020204" pitchFamily="34" charset="0"/>
              </a:rPr>
              <a:t>ư</a:t>
            </a:r>
            <a:r>
              <a:rPr lang="en-US" sz="1400" kern="0" dirty="0" err="1">
                <a:latin typeface="Arial" panose="020B0604020202020204" pitchFamily="34" charset="0"/>
                <a:cs typeface="Arial" panose="020B0604020202020204" pitchFamily="34" charset="0"/>
              </a:rPr>
              <a:t>ơng</a:t>
            </a:r>
            <a:r>
              <a:rPr lang="en-US" sz="1400" kern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kern="0" dirty="0" err="1">
                <a:latin typeface="Arial" panose="020B0604020202020204" pitchFamily="34" charset="0"/>
                <a:cs typeface="Arial" panose="020B0604020202020204" pitchFamily="34" charset="0"/>
              </a:rPr>
              <a:t>trình</a:t>
            </a:r>
            <a:r>
              <a:rPr lang="en-US" sz="1400" kern="0" dirty="0">
                <a:latin typeface="Arial" panose="020B0604020202020204" pitchFamily="34" charset="0"/>
                <a:cs typeface="Arial" panose="020B0604020202020204" pitchFamily="34" charset="0"/>
              </a:rPr>
              <a:t>: [</a:t>
            </a:r>
            <a:r>
              <a:rPr lang="en-US" sz="1400" kern="0" dirty="0" err="1">
                <a:latin typeface="Arial" panose="020B0604020202020204" pitchFamily="34" charset="0"/>
                <a:cs typeface="Arial" panose="020B0604020202020204" pitchFamily="34" charset="0"/>
              </a:rPr>
              <a:t>tháng</a:t>
            </a:r>
            <a:r>
              <a:rPr lang="en-US" sz="1400" kern="0" dirty="0">
                <a:latin typeface="Arial" panose="020B0604020202020204" pitchFamily="34" charset="0"/>
                <a:cs typeface="Arial" panose="020B0604020202020204" pitchFamily="34" charset="0"/>
              </a:rPr>
              <a:t> xx /2019]</a:t>
            </a:r>
          </a:p>
          <a:p>
            <a:pPr marL="285750" lvl="0" indent="-285750">
              <a:buFont typeface="Wingdings" panose="05000000000000000000" pitchFamily="2" charset="2"/>
              <a:buChar char="§"/>
            </a:pPr>
            <a:r>
              <a:rPr lang="en-US" sz="1400" kern="0" dirty="0" err="1">
                <a:latin typeface="Arial" panose="020B0604020202020204" pitchFamily="34" charset="0"/>
                <a:cs typeface="Arial" panose="020B0604020202020204" pitchFamily="34" charset="0"/>
              </a:rPr>
              <a:t>Triển</a:t>
            </a:r>
            <a:r>
              <a:rPr lang="en-US" sz="1400" kern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kern="0" dirty="0" err="1">
                <a:latin typeface="Arial" panose="020B0604020202020204" pitchFamily="34" charset="0"/>
                <a:cs typeface="Arial" panose="020B0604020202020204" pitchFamily="34" charset="0"/>
              </a:rPr>
              <a:t>khai</a:t>
            </a:r>
            <a:r>
              <a:rPr lang="en-US" sz="1400" kern="0" dirty="0">
                <a:latin typeface="Arial" panose="020B0604020202020204" pitchFamily="34" charset="0"/>
                <a:cs typeface="Arial" panose="020B0604020202020204" pitchFamily="34" charset="0"/>
              </a:rPr>
              <a:t>: [</a:t>
            </a:r>
            <a:r>
              <a:rPr lang="en-US" sz="1400" kern="0" dirty="0" err="1">
                <a:latin typeface="Arial" panose="020B0604020202020204" pitchFamily="34" charset="0"/>
                <a:cs typeface="Arial" panose="020B0604020202020204" pitchFamily="34" charset="0"/>
              </a:rPr>
              <a:t>tháng</a:t>
            </a:r>
            <a:r>
              <a:rPr lang="en-US" sz="1400" kern="0" dirty="0">
                <a:latin typeface="Arial" panose="020B0604020202020204" pitchFamily="34" charset="0"/>
                <a:cs typeface="Arial" panose="020B0604020202020204" pitchFamily="34" charset="0"/>
              </a:rPr>
              <a:t> xx/2019]</a:t>
            </a:r>
          </a:p>
          <a:p>
            <a:pPr marL="285750" lvl="0" indent="-285750">
              <a:buFont typeface="Wingdings" panose="05000000000000000000" pitchFamily="2" charset="2"/>
              <a:buChar char="§"/>
            </a:pPr>
            <a:r>
              <a:rPr lang="en-US" sz="1400" kern="0" dirty="0" err="1">
                <a:latin typeface="Arial" panose="020B0604020202020204" pitchFamily="34" charset="0"/>
                <a:cs typeface="Arial" panose="020B0604020202020204" pitchFamily="34" charset="0"/>
              </a:rPr>
              <a:t>Đánh</a:t>
            </a:r>
            <a:r>
              <a:rPr lang="en-US" sz="1400" kern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kern="0" dirty="0" err="1">
                <a:latin typeface="Arial" panose="020B0604020202020204" pitchFamily="34" charset="0"/>
                <a:cs typeface="Arial" panose="020B0604020202020204" pitchFamily="34" charset="0"/>
              </a:rPr>
              <a:t>giá</a:t>
            </a:r>
            <a:r>
              <a:rPr lang="en-US" sz="1400" kern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kern="0" dirty="0" err="1">
                <a:latin typeface="Arial" panose="020B0604020202020204" pitchFamily="34" charset="0"/>
                <a:cs typeface="Arial" panose="020B0604020202020204" pitchFamily="34" charset="0"/>
              </a:rPr>
              <a:t>giữa</a:t>
            </a:r>
            <a:r>
              <a:rPr lang="en-US" sz="1400" kern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kern="0" dirty="0" err="1">
                <a:latin typeface="Arial" panose="020B0604020202020204" pitchFamily="34" charset="0"/>
                <a:cs typeface="Arial" panose="020B0604020202020204" pitchFamily="34" charset="0"/>
              </a:rPr>
              <a:t>kỳ</a:t>
            </a:r>
            <a:r>
              <a:rPr lang="en-US" sz="1400" kern="0" dirty="0">
                <a:latin typeface="Arial" panose="020B0604020202020204" pitchFamily="34" charset="0"/>
                <a:cs typeface="Arial" panose="020B0604020202020204" pitchFamily="34" charset="0"/>
              </a:rPr>
              <a:t>: [</a:t>
            </a:r>
            <a:r>
              <a:rPr lang="en-US" sz="1400" kern="0" dirty="0" err="1">
                <a:latin typeface="Arial" panose="020B0604020202020204" pitchFamily="34" charset="0"/>
                <a:cs typeface="Arial" panose="020B0604020202020204" pitchFamily="34" charset="0"/>
              </a:rPr>
              <a:t>tháng</a:t>
            </a:r>
            <a:r>
              <a:rPr lang="en-US" sz="1400" kern="0" dirty="0">
                <a:latin typeface="Arial" panose="020B0604020202020204" pitchFamily="34" charset="0"/>
                <a:cs typeface="Arial" panose="020B0604020202020204" pitchFamily="34" charset="0"/>
              </a:rPr>
              <a:t> xx/2019]</a:t>
            </a:r>
          </a:p>
          <a:p>
            <a:pPr marL="285750" lvl="0" indent="-285750">
              <a:buFont typeface="Wingdings" panose="05000000000000000000" pitchFamily="2" charset="2"/>
              <a:buChar char="§"/>
            </a:pPr>
            <a:r>
              <a:rPr lang="en-US" sz="1400" kern="0" dirty="0" err="1">
                <a:latin typeface="Arial" panose="020B0604020202020204" pitchFamily="34" charset="0"/>
                <a:cs typeface="Arial" panose="020B0604020202020204" pitchFamily="34" charset="0"/>
              </a:rPr>
              <a:t>Điều</a:t>
            </a:r>
            <a:r>
              <a:rPr lang="en-US" sz="1400" kern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kern="0" dirty="0" err="1">
                <a:latin typeface="Arial" panose="020B0604020202020204" pitchFamily="34" charset="0"/>
                <a:cs typeface="Arial" panose="020B0604020202020204" pitchFamily="34" charset="0"/>
              </a:rPr>
              <a:t>chỉnh</a:t>
            </a:r>
            <a:r>
              <a:rPr lang="en-US" sz="1400" kern="0" dirty="0">
                <a:latin typeface="Arial" panose="020B0604020202020204" pitchFamily="34" charset="0"/>
                <a:cs typeface="Arial" panose="020B0604020202020204" pitchFamily="34" charset="0"/>
              </a:rPr>
              <a:t>: [</a:t>
            </a:r>
            <a:r>
              <a:rPr lang="en-US" sz="1400" kern="0" dirty="0" err="1">
                <a:latin typeface="Arial" panose="020B0604020202020204" pitchFamily="34" charset="0"/>
                <a:cs typeface="Arial" panose="020B0604020202020204" pitchFamily="34" charset="0"/>
              </a:rPr>
              <a:t>tháng</a:t>
            </a:r>
            <a:r>
              <a:rPr lang="en-US" sz="1400" kern="0" dirty="0">
                <a:latin typeface="Arial" panose="020B0604020202020204" pitchFamily="34" charset="0"/>
                <a:cs typeface="Arial" panose="020B0604020202020204" pitchFamily="34" charset="0"/>
              </a:rPr>
              <a:t> xx/2019]</a:t>
            </a:r>
          </a:p>
          <a:p>
            <a:pPr marL="285750" lvl="0" indent="-285750">
              <a:buFont typeface="Wingdings" panose="05000000000000000000" pitchFamily="2" charset="2"/>
              <a:buChar char="§"/>
            </a:pPr>
            <a:r>
              <a:rPr lang="en-US" sz="1400" kern="0" dirty="0" err="1">
                <a:latin typeface="Arial" panose="020B0604020202020204" pitchFamily="34" charset="0"/>
                <a:cs typeface="Arial" panose="020B0604020202020204" pitchFamily="34" charset="0"/>
              </a:rPr>
              <a:t>Hoàn</a:t>
            </a:r>
            <a:r>
              <a:rPr lang="en-US" sz="1400" kern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kern="0" dirty="0" err="1">
                <a:latin typeface="Arial" panose="020B0604020202020204" pitchFamily="34" charset="0"/>
                <a:cs typeface="Arial" panose="020B0604020202020204" pitchFamily="34" charset="0"/>
              </a:rPr>
              <a:t>thiên</a:t>
            </a:r>
            <a:r>
              <a:rPr lang="en-US" sz="1400" kern="0" dirty="0"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en-US" sz="1400" kern="0" dirty="0" err="1">
                <a:latin typeface="Arial" panose="020B0604020202020204" pitchFamily="34" charset="0"/>
                <a:cs typeface="Arial" panose="020B0604020202020204" pitchFamily="34" charset="0"/>
              </a:rPr>
              <a:t>Tổng</a:t>
            </a:r>
            <a:r>
              <a:rPr lang="en-US" sz="1400" kern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kern="0" dirty="0" err="1">
                <a:latin typeface="Arial" panose="020B0604020202020204" pitchFamily="34" charset="0"/>
                <a:cs typeface="Arial" panose="020B0604020202020204" pitchFamily="34" charset="0"/>
              </a:rPr>
              <a:t>kết</a:t>
            </a:r>
            <a:r>
              <a:rPr lang="en-US" sz="1400" kern="0" dirty="0">
                <a:latin typeface="Arial" panose="020B0604020202020204" pitchFamily="34" charset="0"/>
                <a:cs typeface="Arial" panose="020B0604020202020204" pitchFamily="34" charset="0"/>
              </a:rPr>
              <a:t>: [</a:t>
            </a:r>
            <a:r>
              <a:rPr lang="en-US" sz="1400" kern="0" dirty="0" err="1">
                <a:latin typeface="Arial" panose="020B0604020202020204" pitchFamily="34" charset="0"/>
                <a:cs typeface="Arial" panose="020B0604020202020204" pitchFamily="34" charset="0"/>
              </a:rPr>
              <a:t>tháng</a:t>
            </a:r>
            <a:r>
              <a:rPr lang="en-US" sz="1400" kern="0" dirty="0">
                <a:latin typeface="Arial" panose="020B0604020202020204" pitchFamily="34" charset="0"/>
                <a:cs typeface="Arial" panose="020B0604020202020204" pitchFamily="34" charset="0"/>
              </a:rPr>
              <a:t> xx/2019]</a:t>
            </a:r>
          </a:p>
          <a:p>
            <a:pPr marL="285750" lvl="0" indent="-285750">
              <a:buFont typeface="Wingdings" panose="05000000000000000000" pitchFamily="2" charset="2"/>
              <a:buChar char="§"/>
            </a:pPr>
            <a:r>
              <a:rPr lang="en-US" sz="1400" kern="0" dirty="0" err="1">
                <a:latin typeface="Arial" panose="020B0604020202020204" pitchFamily="34" charset="0"/>
                <a:cs typeface="Arial" panose="020B0604020202020204" pitchFamily="34" charset="0"/>
              </a:rPr>
              <a:t>Tuyên</a:t>
            </a:r>
            <a:r>
              <a:rPr lang="en-US" sz="1400" kern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kern="0" dirty="0" err="1">
                <a:latin typeface="Arial" panose="020B0604020202020204" pitchFamily="34" charset="0"/>
                <a:cs typeface="Arial" panose="020B0604020202020204" pitchFamily="34" charset="0"/>
              </a:rPr>
              <a:t>truyền</a:t>
            </a:r>
            <a:r>
              <a:rPr lang="en-US" sz="1400" kern="0" dirty="0">
                <a:latin typeface="Arial" panose="020B0604020202020204" pitchFamily="34" charset="0"/>
                <a:cs typeface="Arial" panose="020B0604020202020204" pitchFamily="34" charset="0"/>
              </a:rPr>
              <a:t> &amp; </a:t>
            </a:r>
            <a:r>
              <a:rPr lang="en-US" sz="1400" kern="0" dirty="0" err="1">
                <a:latin typeface="Arial" panose="020B0604020202020204" pitchFamily="34" charset="0"/>
                <a:cs typeface="Arial" panose="020B0604020202020204" pitchFamily="34" charset="0"/>
              </a:rPr>
              <a:t>giới</a:t>
            </a:r>
            <a:r>
              <a:rPr lang="en-US" sz="1400" kern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kern="0" dirty="0" err="1">
                <a:latin typeface="Arial" panose="020B0604020202020204" pitchFamily="34" charset="0"/>
                <a:cs typeface="Arial" panose="020B0604020202020204" pitchFamily="34" charset="0"/>
              </a:rPr>
              <a:t>thiệu</a:t>
            </a:r>
            <a:r>
              <a:rPr lang="en-US" sz="1400" kern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kern="0" dirty="0" err="1">
                <a:latin typeface="Arial" panose="020B0604020202020204" pitchFamily="34" charset="0"/>
                <a:cs typeface="Arial" panose="020B0604020202020204" pitchFamily="34" charset="0"/>
              </a:rPr>
              <a:t>mô</a:t>
            </a:r>
            <a:r>
              <a:rPr lang="en-US" sz="1400" kern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kern="0" dirty="0" err="1">
                <a:latin typeface="Arial" panose="020B0604020202020204" pitchFamily="34" charset="0"/>
                <a:cs typeface="Arial" panose="020B0604020202020204" pitchFamily="34" charset="0"/>
              </a:rPr>
              <a:t>hình</a:t>
            </a:r>
            <a:r>
              <a:rPr lang="en-US" sz="1400" kern="0" dirty="0">
                <a:latin typeface="Arial" panose="020B0604020202020204" pitchFamily="34" charset="0"/>
                <a:cs typeface="Arial" panose="020B0604020202020204" pitchFamily="34" charset="0"/>
              </a:rPr>
              <a:t>: [</a:t>
            </a:r>
            <a:r>
              <a:rPr lang="en-US" sz="1400" kern="0" dirty="0" err="1">
                <a:latin typeface="Arial" panose="020B0604020202020204" pitchFamily="34" charset="0"/>
                <a:cs typeface="Arial" panose="020B0604020202020204" pitchFamily="34" charset="0"/>
              </a:rPr>
              <a:t>tháng</a:t>
            </a:r>
            <a:r>
              <a:rPr lang="en-US" sz="1400" kern="0" dirty="0">
                <a:latin typeface="Arial" panose="020B0604020202020204" pitchFamily="34" charset="0"/>
                <a:cs typeface="Arial" panose="020B0604020202020204" pitchFamily="34" charset="0"/>
              </a:rPr>
              <a:t> xx/2019]</a:t>
            </a:r>
          </a:p>
          <a:p>
            <a:pPr marL="285750" lvl="0" indent="-285750">
              <a:buFontTx/>
              <a:buChar char="-"/>
            </a:pPr>
            <a:endParaRPr lang="en-US" sz="1400" kern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9C701F2-F767-4F05-A17F-D35646CCBEAC}"/>
              </a:ext>
            </a:extLst>
          </p:cNvPr>
          <p:cNvSpPr txBox="1"/>
          <p:nvPr/>
        </p:nvSpPr>
        <p:spPr>
          <a:xfrm>
            <a:off x="287301" y="3429000"/>
            <a:ext cx="8772595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altLang="en-US" sz="2000" b="1" dirty="0" err="1">
                <a:solidFill>
                  <a:srgbClr val="419E4D"/>
                </a:solidFill>
                <a:latin typeface="Calibri Light" panose="020F0302020204030204"/>
              </a:rPr>
              <a:t>Chiến</a:t>
            </a:r>
            <a:r>
              <a:rPr lang="en-US" altLang="en-US" sz="2000" b="1" dirty="0">
                <a:solidFill>
                  <a:srgbClr val="419E4D"/>
                </a:solidFill>
                <a:latin typeface="Calibri Light" panose="020F0302020204030204"/>
              </a:rPr>
              <a:t> l</a:t>
            </a:r>
            <a:r>
              <a:rPr lang="vi-VN" altLang="en-US" sz="2000" b="1" dirty="0">
                <a:solidFill>
                  <a:srgbClr val="419E4D"/>
                </a:solidFill>
                <a:latin typeface="Calibri Light" panose="020F0302020204030204"/>
              </a:rPr>
              <a:t>ư</a:t>
            </a:r>
            <a:r>
              <a:rPr lang="en-US" altLang="en-US" sz="2000" b="1" dirty="0" err="1">
                <a:solidFill>
                  <a:srgbClr val="419E4D"/>
                </a:solidFill>
                <a:latin typeface="Calibri Light" panose="020F0302020204030204"/>
              </a:rPr>
              <a:t>ợc</a:t>
            </a:r>
            <a:r>
              <a:rPr lang="en-US" altLang="en-US" sz="2000" b="1" dirty="0">
                <a:solidFill>
                  <a:srgbClr val="419E4D"/>
                </a:solidFill>
                <a:latin typeface="Calibri Light" panose="020F0302020204030204"/>
              </a:rPr>
              <a:t>/ </a:t>
            </a:r>
            <a:r>
              <a:rPr lang="en-US" altLang="en-US" sz="2000" b="1" dirty="0" err="1">
                <a:solidFill>
                  <a:srgbClr val="419E4D"/>
                </a:solidFill>
                <a:latin typeface="Calibri Light" panose="020F0302020204030204"/>
              </a:rPr>
              <a:t>Hoạt</a:t>
            </a:r>
            <a:r>
              <a:rPr lang="en-US" altLang="en-US" sz="2000" b="1" dirty="0">
                <a:solidFill>
                  <a:srgbClr val="419E4D"/>
                </a:solidFill>
                <a:latin typeface="Calibri Light" panose="020F0302020204030204"/>
              </a:rPr>
              <a:t> </a:t>
            </a:r>
            <a:r>
              <a:rPr lang="en-US" altLang="en-US" sz="2000" b="1" dirty="0" err="1">
                <a:solidFill>
                  <a:srgbClr val="419E4D"/>
                </a:solidFill>
                <a:latin typeface="Calibri Light" panose="020F0302020204030204"/>
              </a:rPr>
              <a:t>động</a:t>
            </a:r>
            <a:r>
              <a:rPr lang="en-US" altLang="en-US" sz="2000" b="1" dirty="0">
                <a:solidFill>
                  <a:srgbClr val="419E4D"/>
                </a:solidFill>
                <a:latin typeface="Calibri Light" panose="020F0302020204030204"/>
              </a:rPr>
              <a:t> 2</a:t>
            </a:r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srgbClr val="549E39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lvl="0"/>
            <a:r>
              <a:rPr kumimoji="0" lang="en-US" sz="1400" b="0" i="0" u="none" strike="noStrike" kern="0" cap="none" spc="0" normalizeH="0" baseline="0" noProof="0" dirty="0" err="1">
                <a:ln>
                  <a:noFill/>
                </a:ln>
                <a:solidFill>
                  <a:srgbClr val="549E39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Chiến</a:t>
            </a: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549E39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l</a:t>
            </a:r>
            <a:r>
              <a:rPr kumimoji="0" lang="vi-VN" sz="1400" b="0" i="0" u="none" strike="noStrike" kern="0" cap="none" spc="0" normalizeH="0" baseline="0" noProof="0" dirty="0">
                <a:ln>
                  <a:noFill/>
                </a:ln>
                <a:solidFill>
                  <a:srgbClr val="549E39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ư</a:t>
            </a:r>
            <a:r>
              <a:rPr kumimoji="0" lang="en-US" sz="1400" b="0" i="0" u="none" strike="noStrike" kern="0" cap="none" spc="0" normalizeH="0" baseline="0" noProof="0" dirty="0" err="1">
                <a:ln>
                  <a:noFill/>
                </a:ln>
                <a:solidFill>
                  <a:srgbClr val="549E39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ợc</a:t>
            </a: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549E39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:</a:t>
            </a:r>
            <a:r>
              <a:rPr lang="en-US" sz="1400" kern="0" dirty="0">
                <a:latin typeface="Arial" panose="020B0604020202020204" pitchFamily="34" charset="0"/>
                <a:cs typeface="Arial" panose="020B0604020202020204" pitchFamily="34" charset="0"/>
              </a:rPr>
              <a:t> XX</a:t>
            </a:r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srgbClr val="549E39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lvl="0"/>
            <a:r>
              <a:rPr kumimoji="0" lang="en-US" sz="1400" b="0" i="0" u="none" strike="noStrike" kern="0" cap="none" spc="0" normalizeH="0" baseline="0" noProof="0" dirty="0" err="1">
                <a:ln>
                  <a:noFill/>
                </a:ln>
                <a:solidFill>
                  <a:srgbClr val="549E39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Mục</a:t>
            </a: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549E39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en-US" sz="1400" b="0" i="0" u="none" strike="noStrike" kern="0" cap="none" spc="0" normalizeH="0" baseline="0" noProof="0" dirty="0" err="1">
                <a:ln>
                  <a:noFill/>
                </a:ln>
                <a:solidFill>
                  <a:srgbClr val="549E39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tiêu</a:t>
            </a: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549E39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: </a:t>
            </a:r>
            <a:r>
              <a:rPr lang="en-US" sz="1400" kern="0" dirty="0">
                <a:latin typeface="Arial" panose="020B0604020202020204" pitchFamily="34" charset="0"/>
                <a:cs typeface="Arial" panose="020B0604020202020204" pitchFamily="34" charset="0"/>
              </a:rPr>
              <a:t>XX</a:t>
            </a:r>
          </a:p>
          <a:p>
            <a:r>
              <a:rPr lang="en-US" sz="1400" kern="0" dirty="0" err="1">
                <a:solidFill>
                  <a:srgbClr val="549E3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Kế</a:t>
            </a:r>
            <a:r>
              <a:rPr lang="en-US" sz="1400" kern="0" dirty="0">
                <a:solidFill>
                  <a:srgbClr val="549E3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kern="0" dirty="0" err="1">
                <a:solidFill>
                  <a:srgbClr val="549E3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hoạch</a:t>
            </a:r>
            <a:r>
              <a:rPr lang="en-US" sz="1400" kern="0" dirty="0">
                <a:solidFill>
                  <a:srgbClr val="549E3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 </a:t>
            </a:r>
            <a:r>
              <a:rPr lang="en-US" sz="1400" kern="0" dirty="0" err="1">
                <a:solidFill>
                  <a:srgbClr val="549E3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Thời</a:t>
            </a:r>
            <a:r>
              <a:rPr lang="en-US" sz="1400" kern="0" dirty="0">
                <a:solidFill>
                  <a:srgbClr val="549E3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kern="0" dirty="0" err="1">
                <a:solidFill>
                  <a:srgbClr val="549E3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gian</a:t>
            </a:r>
            <a:r>
              <a:rPr lang="en-US" sz="1400" kern="0" dirty="0">
                <a:solidFill>
                  <a:srgbClr val="549E3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400" kern="0" dirty="0" err="1">
                <a:latin typeface="Arial" panose="020B0604020202020204" pitchFamily="34" charset="0"/>
                <a:cs typeface="Arial" panose="020B0604020202020204" pitchFamily="34" charset="0"/>
              </a:rPr>
              <a:t>Xây</a:t>
            </a:r>
            <a:r>
              <a:rPr lang="en-US" sz="1400" kern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kern="0" dirty="0" err="1">
                <a:latin typeface="Arial" panose="020B0604020202020204" pitchFamily="34" charset="0"/>
                <a:cs typeface="Arial" panose="020B0604020202020204" pitchFamily="34" charset="0"/>
              </a:rPr>
              <a:t>dựng</a:t>
            </a:r>
            <a:r>
              <a:rPr lang="en-US" sz="1400" kern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kern="0" dirty="0" err="1">
                <a:latin typeface="Arial" panose="020B0604020202020204" pitchFamily="34" charset="0"/>
                <a:cs typeface="Arial" panose="020B0604020202020204" pitchFamily="34" charset="0"/>
              </a:rPr>
              <a:t>kế</a:t>
            </a:r>
            <a:r>
              <a:rPr lang="en-US" sz="1400" kern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kern="0" dirty="0" err="1">
                <a:latin typeface="Arial" panose="020B0604020202020204" pitchFamily="34" charset="0"/>
                <a:cs typeface="Arial" panose="020B0604020202020204" pitchFamily="34" charset="0"/>
              </a:rPr>
              <a:t>hoạch</a:t>
            </a:r>
            <a:r>
              <a:rPr lang="en-US" sz="1400" kern="0" dirty="0">
                <a:latin typeface="Arial" panose="020B0604020202020204" pitchFamily="34" charset="0"/>
                <a:cs typeface="Arial" panose="020B0604020202020204" pitchFamily="34" charset="0"/>
              </a:rPr>
              <a:t> &amp; </a:t>
            </a:r>
            <a:r>
              <a:rPr lang="en-US" sz="1400" kern="0" dirty="0" err="1">
                <a:latin typeface="Arial" panose="020B0604020202020204" pitchFamily="34" charset="0"/>
                <a:cs typeface="Arial" panose="020B0604020202020204" pitchFamily="34" charset="0"/>
              </a:rPr>
              <a:t>Thiết</a:t>
            </a:r>
            <a:r>
              <a:rPr lang="en-US" sz="1400" kern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kern="0" dirty="0" err="1">
                <a:latin typeface="Arial" panose="020B0604020202020204" pitchFamily="34" charset="0"/>
                <a:cs typeface="Arial" panose="020B0604020202020204" pitchFamily="34" charset="0"/>
              </a:rPr>
              <a:t>kế</a:t>
            </a:r>
            <a:r>
              <a:rPr lang="en-US" sz="1400" kern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kern="0" dirty="0" err="1">
                <a:latin typeface="Arial" panose="020B0604020202020204" pitchFamily="34" charset="0"/>
                <a:cs typeface="Arial" panose="020B0604020202020204" pitchFamily="34" charset="0"/>
              </a:rPr>
              <a:t>ch</a:t>
            </a:r>
            <a:r>
              <a:rPr lang="vi-VN" sz="1400" kern="0" dirty="0">
                <a:latin typeface="Arial" panose="020B0604020202020204" pitchFamily="34" charset="0"/>
                <a:cs typeface="Arial" panose="020B0604020202020204" pitchFamily="34" charset="0"/>
              </a:rPr>
              <a:t>ư</a:t>
            </a:r>
            <a:r>
              <a:rPr lang="en-US" sz="1400" kern="0" dirty="0" err="1">
                <a:latin typeface="Arial" panose="020B0604020202020204" pitchFamily="34" charset="0"/>
                <a:cs typeface="Arial" panose="020B0604020202020204" pitchFamily="34" charset="0"/>
              </a:rPr>
              <a:t>ơng</a:t>
            </a:r>
            <a:r>
              <a:rPr lang="en-US" sz="1400" kern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kern="0" dirty="0" err="1">
                <a:latin typeface="Arial" panose="020B0604020202020204" pitchFamily="34" charset="0"/>
                <a:cs typeface="Arial" panose="020B0604020202020204" pitchFamily="34" charset="0"/>
              </a:rPr>
              <a:t>trình</a:t>
            </a:r>
            <a:r>
              <a:rPr lang="en-US" sz="1400" kern="0" dirty="0">
                <a:latin typeface="Arial" panose="020B0604020202020204" pitchFamily="34" charset="0"/>
                <a:cs typeface="Arial" panose="020B0604020202020204" pitchFamily="34" charset="0"/>
              </a:rPr>
              <a:t>: [</a:t>
            </a:r>
            <a:r>
              <a:rPr lang="en-US" sz="1400" kern="0" dirty="0" err="1">
                <a:latin typeface="Arial" panose="020B0604020202020204" pitchFamily="34" charset="0"/>
                <a:cs typeface="Arial" panose="020B0604020202020204" pitchFamily="34" charset="0"/>
              </a:rPr>
              <a:t>tháng</a:t>
            </a:r>
            <a:r>
              <a:rPr lang="en-US" sz="1400" kern="0" dirty="0">
                <a:latin typeface="Arial" panose="020B0604020202020204" pitchFamily="34" charset="0"/>
                <a:cs typeface="Arial" panose="020B0604020202020204" pitchFamily="34" charset="0"/>
              </a:rPr>
              <a:t> xx /2019]</a:t>
            </a:r>
          </a:p>
          <a:p>
            <a:pPr marL="285750" lvl="0" indent="-285750">
              <a:buFont typeface="Wingdings" panose="05000000000000000000" pitchFamily="2" charset="2"/>
              <a:buChar char="§"/>
            </a:pPr>
            <a:r>
              <a:rPr lang="en-US" sz="1400" kern="0" dirty="0" err="1">
                <a:latin typeface="Arial" panose="020B0604020202020204" pitchFamily="34" charset="0"/>
                <a:cs typeface="Arial" panose="020B0604020202020204" pitchFamily="34" charset="0"/>
              </a:rPr>
              <a:t>Triển</a:t>
            </a:r>
            <a:r>
              <a:rPr lang="en-US" sz="1400" kern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kern="0" dirty="0" err="1">
                <a:latin typeface="Arial" panose="020B0604020202020204" pitchFamily="34" charset="0"/>
                <a:cs typeface="Arial" panose="020B0604020202020204" pitchFamily="34" charset="0"/>
              </a:rPr>
              <a:t>khai</a:t>
            </a:r>
            <a:r>
              <a:rPr lang="en-US" sz="1400" kern="0" dirty="0">
                <a:latin typeface="Arial" panose="020B0604020202020204" pitchFamily="34" charset="0"/>
                <a:cs typeface="Arial" panose="020B0604020202020204" pitchFamily="34" charset="0"/>
              </a:rPr>
              <a:t>: [</a:t>
            </a:r>
            <a:r>
              <a:rPr lang="en-US" sz="1400" kern="0" dirty="0" err="1">
                <a:latin typeface="Arial" panose="020B0604020202020204" pitchFamily="34" charset="0"/>
                <a:cs typeface="Arial" panose="020B0604020202020204" pitchFamily="34" charset="0"/>
              </a:rPr>
              <a:t>tháng</a:t>
            </a:r>
            <a:r>
              <a:rPr lang="en-US" sz="1400" kern="0" dirty="0">
                <a:latin typeface="Arial" panose="020B0604020202020204" pitchFamily="34" charset="0"/>
                <a:cs typeface="Arial" panose="020B0604020202020204" pitchFamily="34" charset="0"/>
              </a:rPr>
              <a:t> xx/2019]</a:t>
            </a:r>
          </a:p>
          <a:p>
            <a:pPr marL="285750" lvl="0" indent="-285750">
              <a:buFont typeface="Wingdings" panose="05000000000000000000" pitchFamily="2" charset="2"/>
              <a:buChar char="§"/>
            </a:pPr>
            <a:r>
              <a:rPr lang="en-US" sz="1400" kern="0" dirty="0" err="1">
                <a:latin typeface="Arial" panose="020B0604020202020204" pitchFamily="34" charset="0"/>
                <a:cs typeface="Arial" panose="020B0604020202020204" pitchFamily="34" charset="0"/>
              </a:rPr>
              <a:t>Đánh</a:t>
            </a:r>
            <a:r>
              <a:rPr lang="en-US" sz="1400" kern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kern="0" dirty="0" err="1">
                <a:latin typeface="Arial" panose="020B0604020202020204" pitchFamily="34" charset="0"/>
                <a:cs typeface="Arial" panose="020B0604020202020204" pitchFamily="34" charset="0"/>
              </a:rPr>
              <a:t>giá</a:t>
            </a:r>
            <a:r>
              <a:rPr lang="en-US" sz="1400" kern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kern="0" dirty="0" err="1">
                <a:latin typeface="Arial" panose="020B0604020202020204" pitchFamily="34" charset="0"/>
                <a:cs typeface="Arial" panose="020B0604020202020204" pitchFamily="34" charset="0"/>
              </a:rPr>
              <a:t>giữa</a:t>
            </a:r>
            <a:r>
              <a:rPr lang="en-US" sz="1400" kern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kern="0" dirty="0" err="1">
                <a:latin typeface="Arial" panose="020B0604020202020204" pitchFamily="34" charset="0"/>
                <a:cs typeface="Arial" panose="020B0604020202020204" pitchFamily="34" charset="0"/>
              </a:rPr>
              <a:t>kỳ</a:t>
            </a:r>
            <a:r>
              <a:rPr lang="en-US" sz="1400" kern="0" dirty="0">
                <a:latin typeface="Arial" panose="020B0604020202020204" pitchFamily="34" charset="0"/>
                <a:cs typeface="Arial" panose="020B0604020202020204" pitchFamily="34" charset="0"/>
              </a:rPr>
              <a:t>: [</a:t>
            </a:r>
            <a:r>
              <a:rPr lang="en-US" sz="1400" kern="0" dirty="0" err="1">
                <a:latin typeface="Arial" panose="020B0604020202020204" pitchFamily="34" charset="0"/>
                <a:cs typeface="Arial" panose="020B0604020202020204" pitchFamily="34" charset="0"/>
              </a:rPr>
              <a:t>tháng</a:t>
            </a:r>
            <a:r>
              <a:rPr lang="en-US" sz="1400" kern="0" dirty="0">
                <a:latin typeface="Arial" panose="020B0604020202020204" pitchFamily="34" charset="0"/>
                <a:cs typeface="Arial" panose="020B0604020202020204" pitchFamily="34" charset="0"/>
              </a:rPr>
              <a:t> xx/2019]</a:t>
            </a:r>
          </a:p>
          <a:p>
            <a:pPr marL="285750" lvl="0" indent="-285750">
              <a:buFont typeface="Wingdings" panose="05000000000000000000" pitchFamily="2" charset="2"/>
              <a:buChar char="§"/>
            </a:pPr>
            <a:r>
              <a:rPr lang="en-US" sz="1400" kern="0" dirty="0" err="1">
                <a:latin typeface="Arial" panose="020B0604020202020204" pitchFamily="34" charset="0"/>
                <a:cs typeface="Arial" panose="020B0604020202020204" pitchFamily="34" charset="0"/>
              </a:rPr>
              <a:t>Điều</a:t>
            </a:r>
            <a:r>
              <a:rPr lang="en-US" sz="1400" kern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kern="0" dirty="0" err="1">
                <a:latin typeface="Arial" panose="020B0604020202020204" pitchFamily="34" charset="0"/>
                <a:cs typeface="Arial" panose="020B0604020202020204" pitchFamily="34" charset="0"/>
              </a:rPr>
              <a:t>chỉnh</a:t>
            </a:r>
            <a:r>
              <a:rPr lang="en-US" sz="1400" kern="0" dirty="0">
                <a:latin typeface="Arial" panose="020B0604020202020204" pitchFamily="34" charset="0"/>
                <a:cs typeface="Arial" panose="020B0604020202020204" pitchFamily="34" charset="0"/>
              </a:rPr>
              <a:t>: [</a:t>
            </a:r>
            <a:r>
              <a:rPr lang="en-US" sz="1400" kern="0" dirty="0" err="1">
                <a:latin typeface="Arial" panose="020B0604020202020204" pitchFamily="34" charset="0"/>
                <a:cs typeface="Arial" panose="020B0604020202020204" pitchFamily="34" charset="0"/>
              </a:rPr>
              <a:t>tháng</a:t>
            </a:r>
            <a:r>
              <a:rPr lang="en-US" sz="1400" kern="0" dirty="0">
                <a:latin typeface="Arial" panose="020B0604020202020204" pitchFamily="34" charset="0"/>
                <a:cs typeface="Arial" panose="020B0604020202020204" pitchFamily="34" charset="0"/>
              </a:rPr>
              <a:t> xx/2019]</a:t>
            </a:r>
          </a:p>
          <a:p>
            <a:pPr marL="285750" lvl="0" indent="-285750">
              <a:buFont typeface="Wingdings" panose="05000000000000000000" pitchFamily="2" charset="2"/>
              <a:buChar char="§"/>
            </a:pPr>
            <a:r>
              <a:rPr lang="en-US" sz="1400" kern="0" dirty="0" err="1">
                <a:latin typeface="Arial" panose="020B0604020202020204" pitchFamily="34" charset="0"/>
                <a:cs typeface="Arial" panose="020B0604020202020204" pitchFamily="34" charset="0"/>
              </a:rPr>
              <a:t>Hoàn</a:t>
            </a:r>
            <a:r>
              <a:rPr lang="en-US" sz="1400" kern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kern="0" dirty="0" err="1">
                <a:latin typeface="Arial" panose="020B0604020202020204" pitchFamily="34" charset="0"/>
                <a:cs typeface="Arial" panose="020B0604020202020204" pitchFamily="34" charset="0"/>
              </a:rPr>
              <a:t>thiên</a:t>
            </a:r>
            <a:r>
              <a:rPr lang="en-US" sz="1400" kern="0" dirty="0"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en-US" sz="1400" kern="0" dirty="0" err="1">
                <a:latin typeface="Arial" panose="020B0604020202020204" pitchFamily="34" charset="0"/>
                <a:cs typeface="Arial" panose="020B0604020202020204" pitchFamily="34" charset="0"/>
              </a:rPr>
              <a:t>Tổng</a:t>
            </a:r>
            <a:r>
              <a:rPr lang="en-US" sz="1400" kern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kern="0" dirty="0" err="1">
                <a:latin typeface="Arial" panose="020B0604020202020204" pitchFamily="34" charset="0"/>
                <a:cs typeface="Arial" panose="020B0604020202020204" pitchFamily="34" charset="0"/>
              </a:rPr>
              <a:t>kết</a:t>
            </a:r>
            <a:r>
              <a:rPr lang="en-US" sz="1400" kern="0" dirty="0">
                <a:latin typeface="Arial" panose="020B0604020202020204" pitchFamily="34" charset="0"/>
                <a:cs typeface="Arial" panose="020B0604020202020204" pitchFamily="34" charset="0"/>
              </a:rPr>
              <a:t>: [</a:t>
            </a:r>
            <a:r>
              <a:rPr lang="en-US" sz="1400" kern="0" dirty="0" err="1">
                <a:latin typeface="Arial" panose="020B0604020202020204" pitchFamily="34" charset="0"/>
                <a:cs typeface="Arial" panose="020B0604020202020204" pitchFamily="34" charset="0"/>
              </a:rPr>
              <a:t>tháng</a:t>
            </a:r>
            <a:r>
              <a:rPr lang="en-US" sz="1400" kern="0" dirty="0">
                <a:latin typeface="Arial" panose="020B0604020202020204" pitchFamily="34" charset="0"/>
                <a:cs typeface="Arial" panose="020B0604020202020204" pitchFamily="34" charset="0"/>
              </a:rPr>
              <a:t> xx/2019]</a:t>
            </a:r>
          </a:p>
          <a:p>
            <a:pPr marL="285750" lvl="0" indent="-285750">
              <a:buFont typeface="Wingdings" panose="05000000000000000000" pitchFamily="2" charset="2"/>
              <a:buChar char="§"/>
            </a:pPr>
            <a:r>
              <a:rPr lang="en-US" sz="1400" kern="0" dirty="0" err="1">
                <a:latin typeface="Arial" panose="020B0604020202020204" pitchFamily="34" charset="0"/>
                <a:cs typeface="Arial" panose="020B0604020202020204" pitchFamily="34" charset="0"/>
              </a:rPr>
              <a:t>Tuyên</a:t>
            </a:r>
            <a:r>
              <a:rPr lang="en-US" sz="1400" kern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kern="0" dirty="0" err="1">
                <a:latin typeface="Arial" panose="020B0604020202020204" pitchFamily="34" charset="0"/>
                <a:cs typeface="Arial" panose="020B0604020202020204" pitchFamily="34" charset="0"/>
              </a:rPr>
              <a:t>truyền</a:t>
            </a:r>
            <a:r>
              <a:rPr lang="en-US" sz="1400" kern="0" dirty="0">
                <a:latin typeface="Arial" panose="020B0604020202020204" pitchFamily="34" charset="0"/>
                <a:cs typeface="Arial" panose="020B0604020202020204" pitchFamily="34" charset="0"/>
              </a:rPr>
              <a:t> &amp; </a:t>
            </a:r>
            <a:r>
              <a:rPr lang="en-US" sz="1400" kern="0" dirty="0" err="1">
                <a:latin typeface="Arial" panose="020B0604020202020204" pitchFamily="34" charset="0"/>
                <a:cs typeface="Arial" panose="020B0604020202020204" pitchFamily="34" charset="0"/>
              </a:rPr>
              <a:t>giới</a:t>
            </a:r>
            <a:r>
              <a:rPr lang="en-US" sz="1400" kern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kern="0" dirty="0" err="1">
                <a:latin typeface="Arial" panose="020B0604020202020204" pitchFamily="34" charset="0"/>
                <a:cs typeface="Arial" panose="020B0604020202020204" pitchFamily="34" charset="0"/>
              </a:rPr>
              <a:t>thiệu</a:t>
            </a:r>
            <a:r>
              <a:rPr lang="en-US" sz="1400" kern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kern="0" dirty="0" err="1">
                <a:latin typeface="Arial" panose="020B0604020202020204" pitchFamily="34" charset="0"/>
                <a:cs typeface="Arial" panose="020B0604020202020204" pitchFamily="34" charset="0"/>
              </a:rPr>
              <a:t>mô</a:t>
            </a:r>
            <a:r>
              <a:rPr lang="en-US" sz="1400" kern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kern="0" dirty="0" err="1">
                <a:latin typeface="Arial" panose="020B0604020202020204" pitchFamily="34" charset="0"/>
                <a:cs typeface="Arial" panose="020B0604020202020204" pitchFamily="34" charset="0"/>
              </a:rPr>
              <a:t>hình</a:t>
            </a:r>
            <a:r>
              <a:rPr lang="en-US" sz="1400" kern="0" dirty="0">
                <a:latin typeface="Arial" panose="020B0604020202020204" pitchFamily="34" charset="0"/>
                <a:cs typeface="Arial" panose="020B0604020202020204" pitchFamily="34" charset="0"/>
              </a:rPr>
              <a:t>: [</a:t>
            </a:r>
            <a:r>
              <a:rPr lang="en-US" sz="1400" kern="0" dirty="0" err="1">
                <a:latin typeface="Arial" panose="020B0604020202020204" pitchFamily="34" charset="0"/>
                <a:cs typeface="Arial" panose="020B0604020202020204" pitchFamily="34" charset="0"/>
              </a:rPr>
              <a:t>tháng</a:t>
            </a:r>
            <a:r>
              <a:rPr lang="en-US" sz="1400" kern="0" dirty="0">
                <a:latin typeface="Arial" panose="020B0604020202020204" pitchFamily="34" charset="0"/>
                <a:cs typeface="Arial" panose="020B0604020202020204" pitchFamily="34" charset="0"/>
              </a:rPr>
              <a:t> xx/2019]</a:t>
            </a:r>
          </a:p>
          <a:p>
            <a:pPr marL="285750" lvl="0" indent="-285750">
              <a:buFontTx/>
              <a:buChar char="-"/>
            </a:pPr>
            <a:endParaRPr lang="en-US" sz="1400" kern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3347480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Rectangle 47">
            <a:extLst>
              <a:ext uri="{FF2B5EF4-FFF2-40B4-BE49-F238E27FC236}">
                <a16:creationId xmlns:a16="http://schemas.microsoft.com/office/drawing/2014/main" id="{83F8D757-EB25-4AD5-9D5B-2BE26096E06F}"/>
              </a:ext>
            </a:extLst>
          </p:cNvPr>
          <p:cNvSpPr/>
          <p:nvPr/>
        </p:nvSpPr>
        <p:spPr>
          <a:xfrm>
            <a:off x="746712" y="1436149"/>
            <a:ext cx="7662651" cy="34578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7"/>
          <p:cNvGrpSpPr/>
          <p:nvPr/>
        </p:nvGrpSpPr>
        <p:grpSpPr>
          <a:xfrm>
            <a:off x="118465" y="2209546"/>
            <a:ext cx="8636131" cy="3944344"/>
            <a:chOff x="507869" y="1736399"/>
            <a:chExt cx="8636131" cy="3944344"/>
          </a:xfrm>
        </p:grpSpPr>
        <p:grpSp>
          <p:nvGrpSpPr>
            <p:cNvPr id="7" name="Group 6"/>
            <p:cNvGrpSpPr/>
            <p:nvPr/>
          </p:nvGrpSpPr>
          <p:grpSpPr>
            <a:xfrm>
              <a:off x="507869" y="2158608"/>
              <a:ext cx="8636131" cy="2274552"/>
              <a:chOff x="507869" y="2158608"/>
              <a:chExt cx="8636131" cy="2274552"/>
            </a:xfrm>
          </p:grpSpPr>
          <p:grpSp>
            <p:nvGrpSpPr>
              <p:cNvPr id="6" name="Group 5"/>
              <p:cNvGrpSpPr/>
              <p:nvPr/>
            </p:nvGrpSpPr>
            <p:grpSpPr>
              <a:xfrm>
                <a:off x="507869" y="2762404"/>
                <a:ext cx="8636131" cy="1670756"/>
                <a:chOff x="507869" y="2762404"/>
                <a:chExt cx="8636131" cy="1670756"/>
              </a:xfrm>
            </p:grpSpPr>
            <p:sp>
              <p:nvSpPr>
                <p:cNvPr id="35" name="Rectangle 34"/>
                <p:cNvSpPr/>
                <p:nvPr/>
              </p:nvSpPr>
              <p:spPr>
                <a:xfrm>
                  <a:off x="507869" y="2762404"/>
                  <a:ext cx="1941557" cy="369332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wrap="none">
                  <a:spAutoFit/>
                </a:bodyPr>
                <a:lstStyle/>
                <a:p>
                  <a:pPr marL="0" marR="0" lvl="0" indent="0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lang="en-US" dirty="0" err="1">
                      <a:ln w="0"/>
                      <a:solidFill>
                        <a:schemeClr val="accent1"/>
                      </a:solidFill>
                      <a:effectLst>
                        <a:outerShdw blurRad="38100" dist="25400" dir="5400000" algn="ctr" rotWithShape="0">
                          <a:srgbClr val="6E747A">
                            <a:alpha val="43000"/>
                          </a:srgbClr>
                        </a:outerShdw>
                      </a:effectLst>
                      <a:latin typeface="Arial" panose="020B0604020202020204" pitchFamily="34" charset="0"/>
                      <a:cs typeface="Arial" panose="020B0604020202020204" pitchFamily="34" charset="0"/>
                    </a:rPr>
                    <a:t>Mục</a:t>
                  </a:r>
                  <a:r>
                    <a:rPr lang="en-US" dirty="0">
                      <a:ln w="0"/>
                      <a:solidFill>
                        <a:schemeClr val="accent1"/>
                      </a:solidFill>
                      <a:effectLst>
                        <a:outerShdw blurRad="38100" dist="25400" dir="5400000" algn="ctr" rotWithShape="0">
                          <a:srgbClr val="6E747A">
                            <a:alpha val="43000"/>
                          </a:srgbClr>
                        </a:outerShdw>
                      </a:effectLst>
                      <a:latin typeface="Arial" panose="020B0604020202020204" pitchFamily="34" charset="0"/>
                      <a:cs typeface="Arial" panose="020B0604020202020204" pitchFamily="34" charset="0"/>
                    </a:rPr>
                    <a:t> </a:t>
                  </a:r>
                  <a:r>
                    <a:rPr lang="en-US" dirty="0" err="1">
                      <a:ln w="0"/>
                      <a:solidFill>
                        <a:schemeClr val="accent1"/>
                      </a:solidFill>
                      <a:effectLst>
                        <a:outerShdw blurRad="38100" dist="25400" dir="5400000" algn="ctr" rotWithShape="0">
                          <a:srgbClr val="6E747A">
                            <a:alpha val="43000"/>
                          </a:srgbClr>
                        </a:outerShdw>
                      </a:effectLst>
                      <a:latin typeface="Arial" panose="020B0604020202020204" pitchFamily="34" charset="0"/>
                      <a:cs typeface="Arial" panose="020B0604020202020204" pitchFamily="34" charset="0"/>
                    </a:rPr>
                    <a:t>đích</a:t>
                  </a:r>
                  <a:r>
                    <a:rPr lang="en-US" dirty="0">
                      <a:ln w="0"/>
                      <a:solidFill>
                        <a:schemeClr val="accent1"/>
                      </a:solidFill>
                      <a:effectLst>
                        <a:outerShdw blurRad="38100" dist="25400" dir="5400000" algn="ctr" rotWithShape="0">
                          <a:srgbClr val="6E747A">
                            <a:alpha val="43000"/>
                          </a:srgbClr>
                        </a:outerShdw>
                      </a:effectLst>
                      <a:latin typeface="Arial" panose="020B0604020202020204" pitchFamily="34" charset="0"/>
                      <a:cs typeface="Arial" panose="020B0604020202020204" pitchFamily="34" charset="0"/>
                    </a:rPr>
                    <a:t> </a:t>
                  </a:r>
                  <a:r>
                    <a:rPr lang="en-US" dirty="0" err="1">
                      <a:ln w="0"/>
                      <a:solidFill>
                        <a:schemeClr val="accent1"/>
                      </a:solidFill>
                      <a:effectLst>
                        <a:outerShdw blurRad="38100" dist="25400" dir="5400000" algn="ctr" rotWithShape="0">
                          <a:srgbClr val="6E747A">
                            <a:alpha val="43000"/>
                          </a:srgbClr>
                        </a:outerShdw>
                      </a:effectLst>
                      <a:latin typeface="Arial" panose="020B0604020202020204" pitchFamily="34" charset="0"/>
                      <a:cs typeface="Arial" panose="020B0604020202020204" pitchFamily="34" charset="0"/>
                    </a:rPr>
                    <a:t>gắn</a:t>
                  </a:r>
                  <a:r>
                    <a:rPr lang="en-US" dirty="0">
                      <a:ln w="0"/>
                      <a:solidFill>
                        <a:schemeClr val="accent1"/>
                      </a:solidFill>
                      <a:effectLst>
                        <a:outerShdw blurRad="38100" dist="25400" dir="5400000" algn="ctr" rotWithShape="0">
                          <a:srgbClr val="6E747A">
                            <a:alpha val="43000"/>
                          </a:srgbClr>
                        </a:outerShdw>
                      </a:effectLst>
                      <a:latin typeface="Arial" panose="020B0604020202020204" pitchFamily="34" charset="0"/>
                      <a:cs typeface="Arial" panose="020B0604020202020204" pitchFamily="34" charset="0"/>
                    </a:rPr>
                    <a:t> </a:t>
                  </a:r>
                  <a:r>
                    <a:rPr lang="en-US" dirty="0" err="1">
                      <a:ln w="0"/>
                      <a:solidFill>
                        <a:schemeClr val="accent1"/>
                      </a:solidFill>
                      <a:effectLst>
                        <a:outerShdw blurRad="38100" dist="25400" dir="5400000" algn="ctr" rotWithShape="0">
                          <a:srgbClr val="6E747A">
                            <a:alpha val="43000"/>
                          </a:srgbClr>
                        </a:outerShdw>
                      </a:effectLst>
                      <a:latin typeface="Arial" panose="020B0604020202020204" pitchFamily="34" charset="0"/>
                      <a:cs typeface="Arial" panose="020B0604020202020204" pitchFamily="34" charset="0"/>
                    </a:rPr>
                    <a:t>kết</a:t>
                  </a:r>
                  <a:endParaRPr kumimoji="0" lang="en-US" sz="1800" i="0" u="none" strike="noStrike" kern="1200" normalizeH="0" baseline="0" noProof="0" dirty="0">
                    <a:ln w="0"/>
                    <a:solidFill>
                      <a:schemeClr val="accent1"/>
                    </a:solidFill>
                    <a:effectLst>
                      <a:outerShdw blurRad="38100" dist="25400" dir="5400000" algn="ctr" rotWithShape="0">
                        <a:srgbClr val="6E747A">
                          <a:alpha val="43000"/>
                        </a:srgbClr>
                      </a:outerShdw>
                    </a:effectLst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endParaRPr>
                </a:p>
              </p:txBody>
            </p:sp>
            <p:grpSp>
              <p:nvGrpSpPr>
                <p:cNvPr id="28" name="Group 27"/>
                <p:cNvGrpSpPr/>
                <p:nvPr/>
              </p:nvGrpSpPr>
              <p:grpSpPr>
                <a:xfrm>
                  <a:off x="6347016" y="3976373"/>
                  <a:ext cx="2796984" cy="456787"/>
                  <a:chOff x="6632889" y="4222470"/>
                  <a:chExt cx="2796984" cy="456787"/>
                </a:xfrm>
              </p:grpSpPr>
              <p:sp>
                <p:nvSpPr>
                  <p:cNvPr id="32" name="Rectangle 31"/>
                  <p:cNvSpPr/>
                  <p:nvPr/>
                </p:nvSpPr>
                <p:spPr>
                  <a:xfrm>
                    <a:off x="6815884" y="4425341"/>
                    <a:ext cx="2613989" cy="253916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lvl="0">
                      <a:defRPr/>
                    </a:pPr>
                    <a:endParaRPr lang="en-US" sz="1050" dirty="0">
                      <a:solidFill>
                        <a:prstClr val="white">
                          <a:lumMod val="65000"/>
                        </a:prstClr>
                      </a:solidFill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33" name="Rectangle 32"/>
                  <p:cNvSpPr/>
                  <p:nvPr/>
                </p:nvSpPr>
                <p:spPr>
                  <a:xfrm>
                    <a:off x="6632889" y="4222470"/>
                    <a:ext cx="2455226" cy="369332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lang="en-US" dirty="0" err="1">
                        <a:ln w="0"/>
                        <a:solidFill>
                          <a:schemeClr val="accent1"/>
                        </a:solidFill>
                        <a:effectLst>
                          <a:outerShdw blurRad="38100" dist="25400" dir="5400000" algn="ctr" rotWithShape="0">
                            <a:srgbClr val="6E747A">
                              <a:alpha val="43000"/>
                            </a:srgbClr>
                          </a:outerShdw>
                        </a:effectLst>
                        <a:latin typeface="Arial" panose="020B0604020202020204" pitchFamily="34" charset="0"/>
                        <a:cs typeface="Arial" panose="020B0604020202020204" pitchFamily="34" charset="0"/>
                      </a:rPr>
                      <a:t>Nguồn</a:t>
                    </a:r>
                    <a:r>
                      <a:rPr lang="en-US" dirty="0">
                        <a:ln w="0"/>
                        <a:solidFill>
                          <a:schemeClr val="accent1"/>
                        </a:solidFill>
                        <a:effectLst>
                          <a:outerShdw blurRad="38100" dist="25400" dir="5400000" algn="ctr" rotWithShape="0">
                            <a:srgbClr val="6E747A">
                              <a:alpha val="43000"/>
                            </a:srgbClr>
                          </a:outerShdw>
                        </a:effectLst>
                        <a:latin typeface="Arial" panose="020B0604020202020204" pitchFamily="34" charset="0"/>
                        <a:cs typeface="Arial" panose="020B0604020202020204" pitchFamily="34" charset="0"/>
                      </a:rPr>
                      <a:t> </a:t>
                    </a:r>
                    <a:r>
                      <a:rPr lang="en-US" dirty="0" err="1">
                        <a:ln w="0"/>
                        <a:solidFill>
                          <a:schemeClr val="accent1"/>
                        </a:solidFill>
                        <a:effectLst>
                          <a:outerShdw blurRad="38100" dist="25400" dir="5400000" algn="ctr" rotWithShape="0">
                            <a:srgbClr val="6E747A">
                              <a:alpha val="43000"/>
                            </a:srgbClr>
                          </a:outerShdw>
                        </a:effectLst>
                        <a:latin typeface="Arial" panose="020B0604020202020204" pitchFamily="34" charset="0"/>
                        <a:cs typeface="Arial" panose="020B0604020202020204" pitchFamily="34" charset="0"/>
                      </a:rPr>
                      <a:t>lực</a:t>
                    </a:r>
                    <a:endParaRPr kumimoji="0" lang="en-US" sz="1800" i="0" u="none" strike="noStrike" kern="1200" normalizeH="0" baseline="0" noProof="0" dirty="0">
                      <a:ln w="0"/>
                      <a:solidFill>
                        <a:schemeClr val="accent1"/>
                      </a:solidFill>
                      <a:effectLst>
                        <a:outerShdw blurRad="38100" dist="25400" dir="5400000" algn="ctr" rotWithShape="0">
                          <a:srgbClr val="6E747A">
                            <a:alpha val="43000"/>
                          </a:srgbClr>
                        </a:outerShdw>
                      </a:effectLst>
                      <a:uLnTx/>
                      <a:uFillTx/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endParaRPr>
                  </a:p>
                </p:txBody>
              </p:sp>
            </p:grpSp>
          </p:grpSp>
          <p:grpSp>
            <p:nvGrpSpPr>
              <p:cNvPr id="29" name="Group 28"/>
              <p:cNvGrpSpPr/>
              <p:nvPr/>
            </p:nvGrpSpPr>
            <p:grpSpPr>
              <a:xfrm>
                <a:off x="5467136" y="2158608"/>
                <a:ext cx="2988243" cy="701599"/>
                <a:chOff x="5607026" y="1780716"/>
                <a:chExt cx="2988243" cy="701599"/>
              </a:xfrm>
            </p:grpSpPr>
            <p:sp>
              <p:nvSpPr>
                <p:cNvPr id="30" name="Rectangle 29"/>
                <p:cNvSpPr/>
                <p:nvPr/>
              </p:nvSpPr>
              <p:spPr>
                <a:xfrm>
                  <a:off x="5607026" y="2066817"/>
                  <a:ext cx="2988243" cy="415498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 lvl="0">
                    <a:defRPr/>
                  </a:pPr>
                  <a:r>
                    <a:rPr lang="en-US" sz="1050" dirty="0" err="1">
                      <a:latin typeface="Arial" panose="020B0604020202020204" pitchFamily="34" charset="0"/>
                      <a:cs typeface="Arial" panose="020B0604020202020204" pitchFamily="34" charset="0"/>
                    </a:rPr>
                    <a:t>Chủ</a:t>
                  </a:r>
                  <a:r>
                    <a:rPr lang="en-US" sz="105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 </a:t>
                  </a:r>
                  <a:r>
                    <a:rPr lang="en-US" sz="1050" dirty="0" err="1">
                      <a:latin typeface="Arial" panose="020B0604020202020204" pitchFamily="34" charset="0"/>
                      <a:cs typeface="Arial" panose="020B0604020202020204" pitchFamily="34" charset="0"/>
                    </a:rPr>
                    <a:t>đề</a:t>
                  </a:r>
                  <a:r>
                    <a:rPr lang="en-US" sz="105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/</a:t>
                  </a:r>
                  <a:r>
                    <a:rPr lang="en-US" sz="1050" dirty="0" err="1">
                      <a:latin typeface="Arial" panose="020B0604020202020204" pitchFamily="34" charset="0"/>
                      <a:cs typeface="Arial" panose="020B0604020202020204" pitchFamily="34" charset="0"/>
                    </a:rPr>
                    <a:t>Lĩnh</a:t>
                  </a:r>
                  <a:r>
                    <a:rPr lang="en-US" sz="105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 </a:t>
                  </a:r>
                  <a:r>
                    <a:rPr lang="en-US" sz="1050" dirty="0" err="1">
                      <a:latin typeface="Arial" panose="020B0604020202020204" pitchFamily="34" charset="0"/>
                      <a:cs typeface="Arial" panose="020B0604020202020204" pitchFamily="34" charset="0"/>
                    </a:rPr>
                    <a:t>vực</a:t>
                  </a:r>
                  <a:r>
                    <a:rPr lang="en-US" sz="105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: </a:t>
                  </a:r>
                  <a:r>
                    <a:rPr lang="en-US" sz="1050" dirty="0" err="1">
                      <a:latin typeface="Arial" panose="020B0604020202020204" pitchFamily="34" charset="0"/>
                      <a:cs typeface="Arial" panose="020B0604020202020204" pitchFamily="34" charset="0"/>
                    </a:rPr>
                    <a:t>kỹ</a:t>
                  </a:r>
                  <a:r>
                    <a:rPr lang="en-US" sz="105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 </a:t>
                  </a:r>
                  <a:r>
                    <a:rPr lang="en-US" sz="1050" dirty="0" err="1">
                      <a:latin typeface="Arial" panose="020B0604020202020204" pitchFamily="34" charset="0"/>
                      <a:cs typeface="Arial" panose="020B0604020202020204" pitchFamily="34" charset="0"/>
                    </a:rPr>
                    <a:t>năng</a:t>
                  </a:r>
                  <a:r>
                    <a:rPr lang="en-US" sz="105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 </a:t>
                  </a:r>
                  <a:r>
                    <a:rPr lang="en-US" sz="1050" dirty="0" err="1">
                      <a:latin typeface="Arial" panose="020B0604020202020204" pitchFamily="34" charset="0"/>
                      <a:cs typeface="Arial" panose="020B0604020202020204" pitchFamily="34" charset="0"/>
                    </a:rPr>
                    <a:t>mềm</a:t>
                  </a:r>
                  <a:r>
                    <a:rPr lang="en-US" sz="105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 </a:t>
                  </a:r>
                  <a:r>
                    <a:rPr lang="en-US" sz="1050" dirty="0" err="1">
                      <a:latin typeface="Arial" panose="020B0604020202020204" pitchFamily="34" charset="0"/>
                      <a:cs typeface="Arial" panose="020B0604020202020204" pitchFamily="34" charset="0"/>
                    </a:rPr>
                    <a:t>hoặc</a:t>
                  </a:r>
                  <a:r>
                    <a:rPr lang="en-US" sz="105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 </a:t>
                  </a:r>
                  <a:r>
                    <a:rPr lang="en-US" sz="1050" dirty="0" err="1">
                      <a:latin typeface="Arial" panose="020B0604020202020204" pitchFamily="34" charset="0"/>
                      <a:cs typeface="Arial" panose="020B0604020202020204" pitchFamily="34" charset="0"/>
                    </a:rPr>
                    <a:t>kiến</a:t>
                  </a:r>
                  <a:r>
                    <a:rPr lang="en-US" sz="105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 </a:t>
                  </a:r>
                  <a:r>
                    <a:rPr lang="en-US" sz="1050" dirty="0" err="1">
                      <a:latin typeface="Arial" panose="020B0604020202020204" pitchFamily="34" charset="0"/>
                      <a:cs typeface="Arial" panose="020B0604020202020204" pitchFamily="34" charset="0"/>
                    </a:rPr>
                    <a:t>thức</a:t>
                  </a:r>
                  <a:r>
                    <a:rPr lang="en-US" sz="105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 </a:t>
                  </a:r>
                  <a:r>
                    <a:rPr lang="en-US" sz="1050" dirty="0" err="1">
                      <a:latin typeface="Arial" panose="020B0604020202020204" pitchFamily="34" charset="0"/>
                      <a:cs typeface="Arial" panose="020B0604020202020204" pitchFamily="34" charset="0"/>
                    </a:rPr>
                    <a:t>chuyên</a:t>
                  </a:r>
                  <a:r>
                    <a:rPr lang="en-US" sz="105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 </a:t>
                  </a:r>
                  <a:r>
                    <a:rPr lang="en-US" sz="1050" dirty="0" err="1">
                      <a:latin typeface="Arial" panose="020B0604020202020204" pitchFamily="34" charset="0"/>
                      <a:cs typeface="Arial" panose="020B0604020202020204" pitchFamily="34" charset="0"/>
                    </a:rPr>
                    <a:t>sâu</a:t>
                  </a:r>
                  <a:r>
                    <a:rPr lang="en-US" sz="105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 </a:t>
                  </a:r>
                  <a:r>
                    <a:rPr lang="en-US" sz="1050" dirty="0" err="1">
                      <a:latin typeface="Arial" panose="020B0604020202020204" pitchFamily="34" charset="0"/>
                      <a:cs typeface="Arial" panose="020B0604020202020204" pitchFamily="34" charset="0"/>
                    </a:rPr>
                    <a:t>về</a:t>
                  </a:r>
                  <a:r>
                    <a:rPr lang="en-US" sz="105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 </a:t>
                  </a:r>
                  <a:r>
                    <a:rPr lang="en-US" sz="1050" dirty="0" err="1">
                      <a:latin typeface="Arial" panose="020B0604020202020204" pitchFamily="34" charset="0"/>
                      <a:cs typeface="Arial" panose="020B0604020202020204" pitchFamily="34" charset="0"/>
                    </a:rPr>
                    <a:t>một</a:t>
                  </a:r>
                  <a:r>
                    <a:rPr lang="en-US" sz="105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 </a:t>
                  </a:r>
                  <a:r>
                    <a:rPr lang="en-US" sz="1050" dirty="0" err="1">
                      <a:latin typeface="Arial" panose="020B0604020202020204" pitchFamily="34" charset="0"/>
                      <a:cs typeface="Arial" panose="020B0604020202020204" pitchFamily="34" charset="0"/>
                    </a:rPr>
                    <a:t>lĩnh</a:t>
                  </a:r>
                  <a:r>
                    <a:rPr lang="en-US" sz="105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 </a:t>
                  </a:r>
                  <a:r>
                    <a:rPr lang="en-US" sz="1050" dirty="0" err="1">
                      <a:latin typeface="Arial" panose="020B0604020202020204" pitchFamily="34" charset="0"/>
                      <a:cs typeface="Arial" panose="020B0604020202020204" pitchFamily="34" charset="0"/>
                    </a:rPr>
                    <a:t>vực</a:t>
                  </a:r>
                  <a:r>
                    <a:rPr lang="en-US" sz="105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 </a:t>
                  </a:r>
                  <a:r>
                    <a:rPr lang="en-US" sz="1050" dirty="0" err="1">
                      <a:latin typeface="Arial" panose="020B0604020202020204" pitchFamily="34" charset="0"/>
                      <a:cs typeface="Arial" panose="020B0604020202020204" pitchFamily="34" charset="0"/>
                    </a:rPr>
                    <a:t>cụ</a:t>
                  </a:r>
                  <a:r>
                    <a:rPr lang="en-US" sz="105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 </a:t>
                  </a:r>
                  <a:r>
                    <a:rPr lang="en-US" sz="1050" dirty="0" err="1">
                      <a:latin typeface="Arial" panose="020B0604020202020204" pitchFamily="34" charset="0"/>
                      <a:cs typeface="Arial" panose="020B0604020202020204" pitchFamily="34" charset="0"/>
                    </a:rPr>
                    <a:t>thể</a:t>
                  </a:r>
                  <a:endParaRPr lang="en-US" sz="105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31" name="Rectangle 30"/>
                <p:cNvSpPr/>
                <p:nvPr/>
              </p:nvSpPr>
              <p:spPr>
                <a:xfrm>
                  <a:off x="5607026" y="1780716"/>
                  <a:ext cx="2750118" cy="369332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lang="en-US" dirty="0" err="1">
                      <a:ln w="0"/>
                      <a:solidFill>
                        <a:schemeClr val="accent1"/>
                      </a:solidFill>
                      <a:effectLst>
                        <a:outerShdw blurRad="38100" dist="25400" dir="5400000" algn="ctr" rotWithShape="0">
                          <a:srgbClr val="6E747A">
                            <a:alpha val="43000"/>
                          </a:srgbClr>
                        </a:outerShdw>
                      </a:effectLst>
                      <a:latin typeface="Arial" panose="020B0604020202020204" pitchFamily="34" charset="0"/>
                      <a:cs typeface="Arial" panose="020B0604020202020204" pitchFamily="34" charset="0"/>
                    </a:rPr>
                    <a:t>Chủ</a:t>
                  </a:r>
                  <a:r>
                    <a:rPr lang="en-US" dirty="0">
                      <a:ln w="0"/>
                      <a:solidFill>
                        <a:schemeClr val="accent1"/>
                      </a:solidFill>
                      <a:effectLst>
                        <a:outerShdw blurRad="38100" dist="25400" dir="5400000" algn="ctr" rotWithShape="0">
                          <a:srgbClr val="6E747A">
                            <a:alpha val="43000"/>
                          </a:srgbClr>
                        </a:outerShdw>
                      </a:effectLst>
                      <a:latin typeface="Arial" panose="020B0604020202020204" pitchFamily="34" charset="0"/>
                      <a:cs typeface="Arial" panose="020B0604020202020204" pitchFamily="34" charset="0"/>
                    </a:rPr>
                    <a:t> </a:t>
                  </a:r>
                  <a:r>
                    <a:rPr lang="en-US" dirty="0" err="1">
                      <a:ln w="0"/>
                      <a:solidFill>
                        <a:schemeClr val="accent1"/>
                      </a:solidFill>
                      <a:effectLst>
                        <a:outerShdw blurRad="38100" dist="25400" dir="5400000" algn="ctr" rotWithShape="0">
                          <a:srgbClr val="6E747A">
                            <a:alpha val="43000"/>
                          </a:srgbClr>
                        </a:outerShdw>
                      </a:effectLst>
                      <a:latin typeface="Arial" panose="020B0604020202020204" pitchFamily="34" charset="0"/>
                      <a:cs typeface="Arial" panose="020B0604020202020204" pitchFamily="34" charset="0"/>
                    </a:rPr>
                    <a:t>đề</a:t>
                  </a:r>
                  <a:r>
                    <a:rPr lang="en-US" dirty="0">
                      <a:ln w="0"/>
                      <a:solidFill>
                        <a:schemeClr val="accent1"/>
                      </a:solidFill>
                      <a:effectLst>
                        <a:outerShdw blurRad="38100" dist="25400" dir="5400000" algn="ctr" rotWithShape="0">
                          <a:srgbClr val="6E747A">
                            <a:alpha val="43000"/>
                          </a:srgbClr>
                        </a:outerShdw>
                      </a:effectLst>
                      <a:latin typeface="Arial" panose="020B0604020202020204" pitchFamily="34" charset="0"/>
                      <a:cs typeface="Arial" panose="020B0604020202020204" pitchFamily="34" charset="0"/>
                    </a:rPr>
                    <a:t> </a:t>
                  </a:r>
                  <a:r>
                    <a:rPr lang="en-US" dirty="0" err="1">
                      <a:ln w="0"/>
                      <a:solidFill>
                        <a:schemeClr val="accent1"/>
                      </a:solidFill>
                      <a:effectLst>
                        <a:outerShdw blurRad="38100" dist="25400" dir="5400000" algn="ctr" rotWithShape="0">
                          <a:srgbClr val="6E747A">
                            <a:alpha val="43000"/>
                          </a:srgbClr>
                        </a:outerShdw>
                      </a:effectLst>
                      <a:latin typeface="Arial" panose="020B0604020202020204" pitchFamily="34" charset="0"/>
                      <a:cs typeface="Arial" panose="020B0604020202020204" pitchFamily="34" charset="0"/>
                    </a:rPr>
                    <a:t>học</a:t>
                  </a:r>
                  <a:r>
                    <a:rPr lang="en-US" dirty="0">
                      <a:ln w="0"/>
                      <a:solidFill>
                        <a:schemeClr val="accent1"/>
                      </a:solidFill>
                      <a:effectLst>
                        <a:outerShdw blurRad="38100" dist="25400" dir="5400000" algn="ctr" rotWithShape="0">
                          <a:srgbClr val="6E747A">
                            <a:alpha val="43000"/>
                          </a:srgbClr>
                        </a:outerShdw>
                      </a:effectLst>
                      <a:latin typeface="Arial" panose="020B0604020202020204" pitchFamily="34" charset="0"/>
                      <a:cs typeface="Arial" panose="020B0604020202020204" pitchFamily="34" charset="0"/>
                    </a:rPr>
                    <a:t> </a:t>
                  </a:r>
                  <a:r>
                    <a:rPr lang="en-US" dirty="0" err="1">
                      <a:ln w="0"/>
                      <a:solidFill>
                        <a:schemeClr val="accent1"/>
                      </a:solidFill>
                      <a:effectLst>
                        <a:outerShdw blurRad="38100" dist="25400" dir="5400000" algn="ctr" rotWithShape="0">
                          <a:srgbClr val="6E747A">
                            <a:alpha val="43000"/>
                          </a:srgbClr>
                        </a:outerShdw>
                      </a:effectLst>
                      <a:latin typeface="Arial" panose="020B0604020202020204" pitchFamily="34" charset="0"/>
                      <a:cs typeface="Arial" panose="020B0604020202020204" pitchFamily="34" charset="0"/>
                    </a:rPr>
                    <a:t>tập</a:t>
                  </a:r>
                  <a:endParaRPr kumimoji="0" lang="en-US" sz="1800" i="0" u="none" strike="noStrike" kern="1200" normalizeH="0" baseline="0" noProof="0" dirty="0">
                    <a:ln w="0"/>
                    <a:solidFill>
                      <a:schemeClr val="accent1"/>
                    </a:solidFill>
                    <a:effectLst>
                      <a:outerShdw blurRad="38100" dist="25400" dir="5400000" algn="ctr" rotWithShape="0">
                        <a:srgbClr val="6E747A">
                          <a:alpha val="43000"/>
                        </a:srgbClr>
                      </a:outerShdw>
                    </a:effectLst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2" name="Group 1"/>
            <p:cNvGrpSpPr/>
            <p:nvPr/>
          </p:nvGrpSpPr>
          <p:grpSpPr>
            <a:xfrm>
              <a:off x="2276093" y="1736399"/>
              <a:ext cx="4566102" cy="3944344"/>
              <a:chOff x="2288963" y="1736399"/>
              <a:chExt cx="4566102" cy="3944344"/>
            </a:xfrm>
          </p:grpSpPr>
          <p:grpSp>
            <p:nvGrpSpPr>
              <p:cNvPr id="25" name="Group 24"/>
              <p:cNvGrpSpPr/>
              <p:nvPr/>
            </p:nvGrpSpPr>
            <p:grpSpPr>
              <a:xfrm>
                <a:off x="2288963" y="1736399"/>
                <a:ext cx="4566102" cy="3944344"/>
                <a:chOff x="2039676" y="1105469"/>
                <a:chExt cx="5064650" cy="4375006"/>
              </a:xfrm>
            </p:grpSpPr>
            <p:grpSp>
              <p:nvGrpSpPr>
                <p:cNvPr id="36" name="Group 35"/>
                <p:cNvGrpSpPr/>
                <p:nvPr/>
              </p:nvGrpSpPr>
              <p:grpSpPr>
                <a:xfrm>
                  <a:off x="2039676" y="2712564"/>
                  <a:ext cx="2282144" cy="2767911"/>
                  <a:chOff x="2039676" y="2712564"/>
                  <a:chExt cx="2282144" cy="2767911"/>
                </a:xfrm>
              </p:grpSpPr>
              <p:sp>
                <p:nvSpPr>
                  <p:cNvPr id="43" name="Freeform 42"/>
                  <p:cNvSpPr/>
                  <p:nvPr/>
                </p:nvSpPr>
                <p:spPr>
                  <a:xfrm>
                    <a:off x="2039676" y="2712564"/>
                    <a:ext cx="2282144" cy="2767911"/>
                  </a:xfrm>
                  <a:custGeom>
                    <a:avLst/>
                    <a:gdLst>
                      <a:gd name="connsiteX0" fmla="*/ 1498447 w 2131490"/>
                      <a:gd name="connsiteY0" fmla="*/ 0 h 2585190"/>
                      <a:gd name="connsiteX1" fmla="*/ 1631246 w 2131490"/>
                      <a:gd name="connsiteY1" fmla="*/ 232408 h 2585190"/>
                      <a:gd name="connsiteX2" fmla="*/ 1560103 w 2131490"/>
                      <a:gd name="connsiteY2" fmla="*/ 246594 h 2585190"/>
                      <a:gd name="connsiteX3" fmla="*/ 1301787 w 2131490"/>
                      <a:gd name="connsiteY3" fmla="*/ 678259 h 2585190"/>
                      <a:gd name="connsiteX4" fmla="*/ 1789387 w 2131490"/>
                      <a:gd name="connsiteY4" fmla="*/ 678154 h 2585190"/>
                      <a:gd name="connsiteX5" fmla="*/ 1706496 w 2131490"/>
                      <a:gd name="connsiteY5" fmla="*/ 778618 h 2585190"/>
                      <a:gd name="connsiteX6" fmla="*/ 1570839 w 2131490"/>
                      <a:gd name="connsiteY6" fmla="*/ 1222728 h 2585190"/>
                      <a:gd name="connsiteX7" fmla="*/ 1803489 w 2131490"/>
                      <a:gd name="connsiteY7" fmla="*/ 1784394 h 2585190"/>
                      <a:gd name="connsiteX8" fmla="*/ 1854524 w 2131490"/>
                      <a:gd name="connsiteY8" fmla="*/ 1826502 h 2585190"/>
                      <a:gd name="connsiteX9" fmla="*/ 2131490 w 2131490"/>
                      <a:gd name="connsiteY9" fmla="*/ 2309725 h 2585190"/>
                      <a:gd name="connsiteX10" fmla="*/ 2019755 w 2131490"/>
                      <a:gd name="connsiteY10" fmla="*/ 2306677 h 2585190"/>
                      <a:gd name="connsiteX11" fmla="*/ 1890050 w 2131490"/>
                      <a:gd name="connsiteY11" fmla="*/ 2080262 h 2585190"/>
                      <a:gd name="connsiteX12" fmla="*/ 1586481 w 2131490"/>
                      <a:gd name="connsiteY12" fmla="*/ 2583878 h 2585190"/>
                      <a:gd name="connsiteX13" fmla="*/ 0 w 2131490"/>
                      <a:gd name="connsiteY13" fmla="*/ 2585190 h 2585190"/>
                      <a:gd name="connsiteX14" fmla="*/ 1498447 w 2131490"/>
                      <a:gd name="connsiteY14" fmla="*/ 0 h 258519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2131490" h="2585190">
                        <a:moveTo>
                          <a:pt x="1498447" y="0"/>
                        </a:moveTo>
                        <a:lnTo>
                          <a:pt x="1631246" y="232408"/>
                        </a:lnTo>
                        <a:cubicBezTo>
                          <a:pt x="1615669" y="239099"/>
                          <a:pt x="1605106" y="240211"/>
                          <a:pt x="1560103" y="246594"/>
                        </a:cubicBezTo>
                        <a:lnTo>
                          <a:pt x="1301787" y="678259"/>
                        </a:lnTo>
                        <a:lnTo>
                          <a:pt x="1789387" y="678154"/>
                        </a:lnTo>
                        <a:lnTo>
                          <a:pt x="1706496" y="778618"/>
                        </a:lnTo>
                        <a:cubicBezTo>
                          <a:pt x="1620849" y="905392"/>
                          <a:pt x="1570839" y="1058220"/>
                          <a:pt x="1570839" y="1222728"/>
                        </a:cubicBezTo>
                        <a:cubicBezTo>
                          <a:pt x="1570839" y="1442073"/>
                          <a:pt x="1659746" y="1640652"/>
                          <a:pt x="1803489" y="1784394"/>
                        </a:cubicBezTo>
                        <a:lnTo>
                          <a:pt x="1854524" y="1826502"/>
                        </a:lnTo>
                        <a:lnTo>
                          <a:pt x="2131490" y="2309725"/>
                        </a:lnTo>
                        <a:cubicBezTo>
                          <a:pt x="2096880" y="2307128"/>
                          <a:pt x="2050519" y="2305725"/>
                          <a:pt x="2019755" y="2306677"/>
                        </a:cubicBezTo>
                        <a:lnTo>
                          <a:pt x="1890050" y="2080262"/>
                        </a:lnTo>
                        <a:lnTo>
                          <a:pt x="1586481" y="2583878"/>
                        </a:lnTo>
                        <a:lnTo>
                          <a:pt x="0" y="2585190"/>
                        </a:lnTo>
                        <a:lnTo>
                          <a:pt x="1498447" y="0"/>
                        </a:lnTo>
                        <a:close/>
                      </a:path>
                    </a:pathLst>
                  </a:custGeom>
                  <a:solidFill>
                    <a:schemeClr val="accent3"/>
                  </a:solidFill>
                  <a:ln>
                    <a:noFill/>
                  </a:ln>
                </p:spPr>
                <p:style>
                  <a:lnRef idx="0">
                    <a:scrgbClr r="0" g="0" b="0"/>
                  </a:lnRef>
                  <a:fillRef idx="0">
                    <a:scrgbClr r="0" g="0" b="0"/>
                  </a:fillRef>
                  <a:effectRef idx="0">
                    <a:scrgbClr r="0" g="0" b="0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rPr>
                      <a:t>   </a:t>
                    </a:r>
                  </a:p>
                </p:txBody>
              </p:sp>
              <p:sp>
                <p:nvSpPr>
                  <p:cNvPr id="44" name="TextBox 43"/>
                  <p:cNvSpPr txBox="1"/>
                  <p:nvPr/>
                </p:nvSpPr>
                <p:spPr>
                  <a:xfrm>
                    <a:off x="2392485" y="4541174"/>
                    <a:ext cx="1693756" cy="92172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lang="en-US" sz="1600" dirty="0" err="1">
                        <a:solidFill>
                          <a:prstClr val="white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a:t>Gắn</a:t>
                    </a:r>
                    <a:r>
                      <a:rPr lang="en-US" sz="1600" dirty="0">
                        <a:solidFill>
                          <a:prstClr val="white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a:t> </a:t>
                    </a:r>
                    <a:r>
                      <a:rPr lang="en-US" sz="1600" dirty="0" err="1">
                        <a:solidFill>
                          <a:prstClr val="white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a:t>kết</a:t>
                    </a:r>
                    <a:r>
                      <a:rPr lang="en-US" sz="1600" dirty="0">
                        <a:solidFill>
                          <a:prstClr val="white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a:t> </a:t>
                    </a:r>
                    <a:r>
                      <a:rPr lang="en-US" sz="1600" dirty="0" err="1">
                        <a:solidFill>
                          <a:prstClr val="white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a:t>và</a:t>
                    </a:r>
                    <a:r>
                      <a:rPr lang="en-US" sz="1600" dirty="0">
                        <a:solidFill>
                          <a:prstClr val="white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a:t> </a:t>
                    </a:r>
                    <a:r>
                      <a:rPr lang="en-US" sz="1600" dirty="0" err="1">
                        <a:solidFill>
                          <a:prstClr val="white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a:t>xây</a:t>
                    </a:r>
                    <a:r>
                      <a:rPr lang="en-US" sz="1600" dirty="0">
                        <a:solidFill>
                          <a:prstClr val="white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a:t> </a:t>
                    </a:r>
                    <a:r>
                      <a:rPr lang="en-US" sz="1600" dirty="0" err="1">
                        <a:solidFill>
                          <a:prstClr val="white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a:t>dựng</a:t>
                    </a:r>
                    <a:r>
                      <a:rPr lang="en-US" sz="1600" dirty="0">
                        <a:solidFill>
                          <a:prstClr val="white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a:t> </a:t>
                    </a:r>
                    <a:r>
                      <a:rPr lang="en-US" sz="1600" dirty="0" err="1">
                        <a:solidFill>
                          <a:prstClr val="white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a:t>quan</a:t>
                    </a:r>
                    <a:r>
                      <a:rPr lang="en-US" sz="1600" dirty="0">
                        <a:solidFill>
                          <a:prstClr val="white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a:t> </a:t>
                    </a:r>
                    <a:r>
                      <a:rPr lang="en-US" sz="1600" dirty="0" err="1">
                        <a:solidFill>
                          <a:prstClr val="white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a:t>hệ</a:t>
                    </a:r>
                    <a:endParaRPr lang="en-US" sz="1600" dirty="0">
                      <a:solidFill>
                        <a:prstClr val="white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</p:grpSp>
            <p:grpSp>
              <p:nvGrpSpPr>
                <p:cNvPr id="37" name="Group 36"/>
                <p:cNvGrpSpPr/>
                <p:nvPr/>
              </p:nvGrpSpPr>
              <p:grpSpPr>
                <a:xfrm>
                  <a:off x="3715417" y="1105469"/>
                  <a:ext cx="2452087" cy="2740819"/>
                  <a:chOff x="3715417" y="1105469"/>
                  <a:chExt cx="2452087" cy="2740819"/>
                </a:xfrm>
              </p:grpSpPr>
              <p:sp>
                <p:nvSpPr>
                  <p:cNvPr id="41" name="Freeform 40"/>
                  <p:cNvSpPr/>
                  <p:nvPr/>
                </p:nvSpPr>
                <p:spPr>
                  <a:xfrm>
                    <a:off x="3715417" y="1105469"/>
                    <a:ext cx="2452087" cy="2740819"/>
                  </a:xfrm>
                  <a:custGeom>
                    <a:avLst/>
                    <a:gdLst>
                      <a:gd name="connsiteX0" fmla="*/ 802378 w 2290216"/>
                      <a:gd name="connsiteY0" fmla="*/ 0 h 2559886"/>
                      <a:gd name="connsiteX1" fmla="*/ 2290216 w 2290216"/>
                      <a:gd name="connsiteY1" fmla="*/ 2559541 h 2559886"/>
                      <a:gd name="connsiteX2" fmla="*/ 2046753 w 2290216"/>
                      <a:gd name="connsiteY2" fmla="*/ 2559886 h 2559886"/>
                      <a:gd name="connsiteX3" fmla="*/ 2069635 w 2290216"/>
                      <a:gd name="connsiteY3" fmla="*/ 2491046 h 2559886"/>
                      <a:gd name="connsiteX4" fmla="*/ 1822376 w 2290216"/>
                      <a:gd name="connsiteY4" fmla="*/ 2052952 h 2559886"/>
                      <a:gd name="connsiteX5" fmla="*/ 1562404 w 2290216"/>
                      <a:gd name="connsiteY5" fmla="*/ 2502152 h 2559886"/>
                      <a:gd name="connsiteX6" fmla="*/ 1558643 w 2290216"/>
                      <a:gd name="connsiteY6" fmla="*/ 2487527 h 2559886"/>
                      <a:gd name="connsiteX7" fmla="*/ 800037 w 2290216"/>
                      <a:gd name="connsiteY7" fmla="*/ 1929416 h 2559886"/>
                      <a:gd name="connsiteX8" fmla="*/ 639954 w 2290216"/>
                      <a:gd name="connsiteY8" fmla="*/ 1945554 h 2559886"/>
                      <a:gd name="connsiteX9" fmla="*/ 566381 w 2290216"/>
                      <a:gd name="connsiteY9" fmla="*/ 1964472 h 2559886"/>
                      <a:gd name="connsiteX10" fmla="*/ 0 w 2290216"/>
                      <a:gd name="connsiteY10" fmla="*/ 1964901 h 2559886"/>
                      <a:gd name="connsiteX11" fmla="*/ 52040 w 2290216"/>
                      <a:gd name="connsiteY11" fmla="*/ 1866605 h 2559886"/>
                      <a:gd name="connsiteX12" fmla="*/ 312975 w 2290216"/>
                      <a:gd name="connsiteY12" fmla="*/ 1870280 h 2559886"/>
                      <a:gd name="connsiteX13" fmla="*/ 12329 w 2290216"/>
                      <a:gd name="connsiteY13" fmla="*/ 1359129 h 2559886"/>
                      <a:gd name="connsiteX14" fmla="*/ 802378 w 2290216"/>
                      <a:gd name="connsiteY14" fmla="*/ 0 h 255988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2290216" h="2559886">
                        <a:moveTo>
                          <a:pt x="802378" y="0"/>
                        </a:moveTo>
                        <a:lnTo>
                          <a:pt x="2290216" y="2559541"/>
                        </a:lnTo>
                        <a:lnTo>
                          <a:pt x="2046753" y="2559886"/>
                        </a:lnTo>
                        <a:cubicBezTo>
                          <a:pt x="2048647" y="2543038"/>
                          <a:pt x="2052908" y="2533310"/>
                          <a:pt x="2069635" y="2491046"/>
                        </a:cubicBezTo>
                        <a:lnTo>
                          <a:pt x="1822376" y="2052952"/>
                        </a:lnTo>
                        <a:lnTo>
                          <a:pt x="1562404" y="2502152"/>
                        </a:lnTo>
                        <a:lnTo>
                          <a:pt x="1558643" y="2487527"/>
                        </a:lnTo>
                        <a:cubicBezTo>
                          <a:pt x="1458074" y="2164186"/>
                          <a:pt x="1156472" y="1929416"/>
                          <a:pt x="800037" y="1929416"/>
                        </a:cubicBezTo>
                        <a:cubicBezTo>
                          <a:pt x="745201" y="1929416"/>
                          <a:pt x="691663" y="1934973"/>
                          <a:pt x="639954" y="1945554"/>
                        </a:cubicBezTo>
                        <a:lnTo>
                          <a:pt x="566381" y="1964472"/>
                        </a:lnTo>
                        <a:lnTo>
                          <a:pt x="0" y="1964901"/>
                        </a:lnTo>
                        <a:cubicBezTo>
                          <a:pt x="19385" y="1936111"/>
                          <a:pt x="37643" y="1893808"/>
                          <a:pt x="52040" y="1866605"/>
                        </a:cubicBezTo>
                        <a:lnTo>
                          <a:pt x="312975" y="1870280"/>
                        </a:lnTo>
                        <a:lnTo>
                          <a:pt x="12329" y="1359129"/>
                        </a:lnTo>
                        <a:lnTo>
                          <a:pt x="802378" y="0"/>
                        </a:lnTo>
                        <a:close/>
                      </a:path>
                    </a:pathLst>
                  </a:custGeom>
                  <a:solidFill>
                    <a:schemeClr val="accent1"/>
                  </a:solidFill>
                  <a:ln>
                    <a:noFill/>
                  </a:ln>
                  <a:effectLst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7982A3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42" name="TextBox 41"/>
                  <p:cNvSpPr txBox="1"/>
                  <p:nvPr/>
                </p:nvSpPr>
                <p:spPr>
                  <a:xfrm>
                    <a:off x="3803400" y="2073761"/>
                    <a:ext cx="1565723" cy="37551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sz="1600" b="0" i="0" u="none" strike="noStrike" kern="1200" cap="none" spc="0" normalizeH="0" baseline="0" noProof="0" dirty="0" err="1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rPr>
                      <a:t>Học</a:t>
                    </a:r>
                    <a:r>
                      <a:rPr kumimoji="0" lang="en-US" sz="1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rPr>
                      <a:t> </a:t>
                    </a:r>
                    <a:r>
                      <a:rPr kumimoji="0" lang="en-US" sz="1600" b="0" i="0" u="none" strike="noStrike" kern="1200" cap="none" spc="0" normalizeH="0" baseline="0" noProof="0" dirty="0" err="1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rPr>
                      <a:t>tập</a:t>
                    </a:r>
                    <a:endParaRPr kumimoji="0" lang="en-US" sz="16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endParaRPr>
                  </a:p>
                </p:txBody>
              </p:sp>
            </p:grpSp>
            <p:grpSp>
              <p:nvGrpSpPr>
                <p:cNvPr id="38" name="Group 37"/>
                <p:cNvGrpSpPr/>
                <p:nvPr/>
              </p:nvGrpSpPr>
              <p:grpSpPr>
                <a:xfrm>
                  <a:off x="3945802" y="3685127"/>
                  <a:ext cx="3158524" cy="1795348"/>
                  <a:chOff x="3945802" y="3685127"/>
                  <a:chExt cx="3158524" cy="1795348"/>
                </a:xfrm>
              </p:grpSpPr>
              <p:sp>
                <p:nvSpPr>
                  <p:cNvPr id="39" name="Freeform 38"/>
                  <p:cNvSpPr/>
                  <p:nvPr/>
                </p:nvSpPr>
                <p:spPr>
                  <a:xfrm>
                    <a:off x="3945802" y="3685127"/>
                    <a:ext cx="3158524" cy="1795348"/>
                  </a:xfrm>
                  <a:custGeom>
                    <a:avLst/>
                    <a:gdLst>
                      <a:gd name="connsiteX0" fmla="*/ 1665741 w 2950017"/>
                      <a:gd name="connsiteY0" fmla="*/ 0 h 1676830"/>
                      <a:gd name="connsiteX1" fmla="*/ 1720275 w 2950017"/>
                      <a:gd name="connsiteY1" fmla="*/ 92541 h 1676830"/>
                      <a:gd name="connsiteX2" fmla="*/ 1588364 w 2950017"/>
                      <a:gd name="connsiteY2" fmla="*/ 317678 h 1676830"/>
                      <a:gd name="connsiteX3" fmla="*/ 2172689 w 2950017"/>
                      <a:gd name="connsiteY3" fmla="*/ 318162 h 1676830"/>
                      <a:gd name="connsiteX4" fmla="*/ 2621978 w 2950017"/>
                      <a:gd name="connsiteY4" fmla="*/ 1091079 h 1676830"/>
                      <a:gd name="connsiteX5" fmla="*/ 2950017 w 2950017"/>
                      <a:gd name="connsiteY5" fmla="*/ 1676830 h 1676830"/>
                      <a:gd name="connsiteX6" fmla="*/ 0 w 2950017"/>
                      <a:gd name="connsiteY6" fmla="*/ 1676830 h 1676830"/>
                      <a:gd name="connsiteX7" fmla="*/ 48391 w 2950017"/>
                      <a:gd name="connsiteY7" fmla="*/ 1585342 h 1676830"/>
                      <a:gd name="connsiteX8" fmla="*/ 114011 w 2950017"/>
                      <a:gd name="connsiteY8" fmla="*/ 1461281 h 1676830"/>
                      <a:gd name="connsiteX9" fmla="*/ 161702 w 2950017"/>
                      <a:gd name="connsiteY9" fmla="*/ 1524602 h 1676830"/>
                      <a:gd name="connsiteX10" fmla="*/ 664669 w 2950017"/>
                      <a:gd name="connsiteY10" fmla="*/ 1525340 h 1676830"/>
                      <a:gd name="connsiteX11" fmla="*/ 419784 w 2950017"/>
                      <a:gd name="connsiteY11" fmla="*/ 1091262 h 1676830"/>
                      <a:gd name="connsiteX12" fmla="*/ 424778 w 2950017"/>
                      <a:gd name="connsiteY12" fmla="*/ 1092546 h 1676830"/>
                      <a:gd name="connsiteX13" fmla="*/ 584861 w 2950017"/>
                      <a:gd name="connsiteY13" fmla="*/ 1108684 h 1676830"/>
                      <a:gd name="connsiteX14" fmla="*/ 1343467 w 2950017"/>
                      <a:gd name="connsiteY14" fmla="*/ 550573 h 1676830"/>
                      <a:gd name="connsiteX15" fmla="*/ 1344718 w 2950017"/>
                      <a:gd name="connsiteY15" fmla="*/ 545707 h 1676830"/>
                      <a:gd name="connsiteX16" fmla="*/ 1665741 w 2950017"/>
                      <a:gd name="connsiteY16" fmla="*/ 0 h 16768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2950017" h="1676830">
                        <a:moveTo>
                          <a:pt x="1665741" y="0"/>
                        </a:moveTo>
                        <a:cubicBezTo>
                          <a:pt x="1680702" y="31318"/>
                          <a:pt x="1704148" y="66325"/>
                          <a:pt x="1720275" y="92541"/>
                        </a:cubicBezTo>
                        <a:lnTo>
                          <a:pt x="1588364" y="317678"/>
                        </a:lnTo>
                        <a:lnTo>
                          <a:pt x="2172689" y="318162"/>
                        </a:lnTo>
                        <a:lnTo>
                          <a:pt x="2621978" y="1091079"/>
                        </a:lnTo>
                        <a:lnTo>
                          <a:pt x="2950017" y="1676830"/>
                        </a:lnTo>
                        <a:lnTo>
                          <a:pt x="0" y="1676830"/>
                        </a:lnTo>
                        <a:lnTo>
                          <a:pt x="48391" y="1585342"/>
                        </a:lnTo>
                        <a:cubicBezTo>
                          <a:pt x="69904" y="1542545"/>
                          <a:pt x="91417" y="1499748"/>
                          <a:pt x="114011" y="1461281"/>
                        </a:cubicBezTo>
                        <a:cubicBezTo>
                          <a:pt x="127564" y="1471467"/>
                          <a:pt x="133782" y="1488734"/>
                          <a:pt x="161702" y="1524602"/>
                        </a:cubicBezTo>
                        <a:lnTo>
                          <a:pt x="664669" y="1525340"/>
                        </a:lnTo>
                        <a:lnTo>
                          <a:pt x="419784" y="1091262"/>
                        </a:lnTo>
                        <a:lnTo>
                          <a:pt x="424778" y="1092546"/>
                        </a:lnTo>
                        <a:cubicBezTo>
                          <a:pt x="476487" y="1103128"/>
                          <a:pt x="530025" y="1108684"/>
                          <a:pt x="584861" y="1108684"/>
                        </a:cubicBezTo>
                        <a:cubicBezTo>
                          <a:pt x="941296" y="1108684"/>
                          <a:pt x="1242898" y="873915"/>
                          <a:pt x="1343467" y="550573"/>
                        </a:cubicBezTo>
                        <a:lnTo>
                          <a:pt x="1344718" y="545707"/>
                        </a:lnTo>
                        <a:lnTo>
                          <a:pt x="1665741" y="0"/>
                        </a:lnTo>
                        <a:close/>
                      </a:path>
                    </a:pathLst>
                  </a:custGeom>
                  <a:solidFill>
                    <a:schemeClr val="accent2"/>
                  </a:solidFill>
                  <a:ln>
                    <a:noFill/>
                  </a:ln>
                </p:spPr>
                <p:style>
                  <a:lnRef idx="0">
                    <a:scrgbClr r="0" g="0" b="0"/>
                  </a:lnRef>
                  <a:fillRef idx="0">
                    <a:scrgbClr r="0" g="0" b="0"/>
                  </a:fillRef>
                  <a:effectRef idx="0">
                    <a:scrgbClr r="0" g="0" b="0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40" name="TextBox 39"/>
                  <p:cNvSpPr txBox="1"/>
                  <p:nvPr/>
                </p:nvSpPr>
                <p:spPr>
                  <a:xfrm>
                    <a:off x="4992812" y="4506588"/>
                    <a:ext cx="1440520" cy="37551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lang="en-US" sz="1600" dirty="0" err="1">
                        <a:solidFill>
                          <a:prstClr val="white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a:t>Nguồn</a:t>
                    </a:r>
                    <a:r>
                      <a:rPr lang="en-US" sz="1600" dirty="0">
                        <a:solidFill>
                          <a:prstClr val="white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a:t> </a:t>
                    </a:r>
                    <a:r>
                      <a:rPr lang="en-US" sz="1600" dirty="0" err="1">
                        <a:solidFill>
                          <a:prstClr val="white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a:t>lực</a:t>
                    </a:r>
                    <a:endParaRPr kumimoji="0" lang="en-US" sz="16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endParaRPr>
                  </a:p>
                </p:txBody>
              </p:sp>
            </p:grpSp>
          </p:grpSp>
          <p:sp>
            <p:nvSpPr>
              <p:cNvPr id="45" name="Freeform 44"/>
              <p:cNvSpPr/>
              <p:nvPr/>
            </p:nvSpPr>
            <p:spPr>
              <a:xfrm>
                <a:off x="4066014" y="3991431"/>
                <a:ext cx="1012000" cy="735350"/>
              </a:xfrm>
              <a:custGeom>
                <a:avLst/>
                <a:gdLst>
                  <a:gd name="connsiteX0" fmla="*/ 465223 w 1080780"/>
                  <a:gd name="connsiteY0" fmla="*/ 404951 h 785329"/>
                  <a:gd name="connsiteX1" fmla="*/ 441754 w 1080780"/>
                  <a:gd name="connsiteY1" fmla="*/ 446367 h 785329"/>
                  <a:gd name="connsiteX2" fmla="*/ 441294 w 1080780"/>
                  <a:gd name="connsiteY2" fmla="*/ 536560 h 785329"/>
                  <a:gd name="connsiteX3" fmla="*/ 479488 w 1080780"/>
                  <a:gd name="connsiteY3" fmla="*/ 503428 h 785329"/>
                  <a:gd name="connsiteX4" fmla="*/ 513081 w 1080780"/>
                  <a:gd name="connsiteY4" fmla="*/ 569232 h 785329"/>
                  <a:gd name="connsiteX5" fmla="*/ 521824 w 1080780"/>
                  <a:gd name="connsiteY5" fmla="*/ 515392 h 785329"/>
                  <a:gd name="connsiteX6" fmla="*/ 508019 w 1080780"/>
                  <a:gd name="connsiteY6" fmla="*/ 477658 h 785329"/>
                  <a:gd name="connsiteX7" fmla="*/ 524125 w 1080780"/>
                  <a:gd name="connsiteY7" fmla="*/ 454650 h 785329"/>
                  <a:gd name="connsiteX8" fmla="*/ 465223 w 1080780"/>
                  <a:gd name="connsiteY8" fmla="*/ 404951 h 785329"/>
                  <a:gd name="connsiteX9" fmla="*/ 617540 w 1080780"/>
                  <a:gd name="connsiteY9" fmla="*/ 404491 h 785329"/>
                  <a:gd name="connsiteX10" fmla="*/ 560939 w 1080780"/>
                  <a:gd name="connsiteY10" fmla="*/ 451889 h 785329"/>
                  <a:gd name="connsiteX11" fmla="*/ 578886 w 1080780"/>
                  <a:gd name="connsiteY11" fmla="*/ 476278 h 785329"/>
                  <a:gd name="connsiteX12" fmla="*/ 560939 w 1080780"/>
                  <a:gd name="connsiteY12" fmla="*/ 517693 h 785329"/>
                  <a:gd name="connsiteX13" fmla="*/ 574284 w 1080780"/>
                  <a:gd name="connsiteY13" fmla="*/ 570153 h 785329"/>
                  <a:gd name="connsiteX14" fmla="*/ 609258 w 1080780"/>
                  <a:gd name="connsiteY14" fmla="*/ 505269 h 785329"/>
                  <a:gd name="connsiteX15" fmla="*/ 636408 w 1080780"/>
                  <a:gd name="connsiteY15" fmla="*/ 536100 h 785329"/>
                  <a:gd name="connsiteX16" fmla="*/ 641470 w 1080780"/>
                  <a:gd name="connsiteY16" fmla="*/ 446367 h 785329"/>
                  <a:gd name="connsiteX17" fmla="*/ 265294 w 1080780"/>
                  <a:gd name="connsiteY17" fmla="*/ 353508 h 785329"/>
                  <a:gd name="connsiteX18" fmla="*/ 226628 w 1080780"/>
                  <a:gd name="connsiteY18" fmla="*/ 386132 h 785329"/>
                  <a:gd name="connsiteX19" fmla="*/ 237201 w 1080780"/>
                  <a:gd name="connsiteY19" fmla="*/ 401236 h 785329"/>
                  <a:gd name="connsiteX20" fmla="*/ 228139 w 1080780"/>
                  <a:gd name="connsiteY20" fmla="*/ 426007 h 785329"/>
                  <a:gd name="connsiteX21" fmla="*/ 233878 w 1080780"/>
                  <a:gd name="connsiteY21" fmla="*/ 461350 h 785329"/>
                  <a:gd name="connsiteX22" fmla="*/ 255930 w 1080780"/>
                  <a:gd name="connsiteY22" fmla="*/ 418153 h 785329"/>
                  <a:gd name="connsiteX23" fmla="*/ 281002 w 1080780"/>
                  <a:gd name="connsiteY23" fmla="*/ 439903 h 785329"/>
                  <a:gd name="connsiteX24" fmla="*/ 280701 w 1080780"/>
                  <a:gd name="connsiteY24" fmla="*/ 380695 h 785329"/>
                  <a:gd name="connsiteX25" fmla="*/ 815486 w 1080780"/>
                  <a:gd name="connsiteY25" fmla="*/ 353508 h 785329"/>
                  <a:gd name="connsiteX26" fmla="*/ 800079 w 1080780"/>
                  <a:gd name="connsiteY26" fmla="*/ 380695 h 785329"/>
                  <a:gd name="connsiteX27" fmla="*/ 799777 w 1080780"/>
                  <a:gd name="connsiteY27" fmla="*/ 439902 h 785329"/>
                  <a:gd name="connsiteX28" fmla="*/ 824850 w 1080780"/>
                  <a:gd name="connsiteY28" fmla="*/ 418152 h 785329"/>
                  <a:gd name="connsiteX29" fmla="*/ 846902 w 1080780"/>
                  <a:gd name="connsiteY29" fmla="*/ 461350 h 785329"/>
                  <a:gd name="connsiteX30" fmla="*/ 852641 w 1080780"/>
                  <a:gd name="connsiteY30" fmla="*/ 426006 h 785329"/>
                  <a:gd name="connsiteX31" fmla="*/ 843579 w 1080780"/>
                  <a:gd name="connsiteY31" fmla="*/ 401236 h 785329"/>
                  <a:gd name="connsiteX32" fmla="*/ 854152 w 1080780"/>
                  <a:gd name="connsiteY32" fmla="*/ 386132 h 785329"/>
                  <a:gd name="connsiteX33" fmla="*/ 815486 w 1080780"/>
                  <a:gd name="connsiteY33" fmla="*/ 353508 h 785329"/>
                  <a:gd name="connsiteX34" fmla="*/ 915474 w 1080780"/>
                  <a:gd name="connsiteY34" fmla="*/ 353206 h 785329"/>
                  <a:gd name="connsiteX35" fmla="*/ 878318 w 1080780"/>
                  <a:gd name="connsiteY35" fmla="*/ 384320 h 785329"/>
                  <a:gd name="connsiteX36" fmla="*/ 890100 w 1080780"/>
                  <a:gd name="connsiteY36" fmla="*/ 400330 h 785329"/>
                  <a:gd name="connsiteX37" fmla="*/ 878318 w 1080780"/>
                  <a:gd name="connsiteY37" fmla="*/ 427517 h 785329"/>
                  <a:gd name="connsiteX38" fmla="*/ 887078 w 1080780"/>
                  <a:gd name="connsiteY38" fmla="*/ 461954 h 785329"/>
                  <a:gd name="connsiteX39" fmla="*/ 910037 w 1080780"/>
                  <a:gd name="connsiteY39" fmla="*/ 419361 h 785329"/>
                  <a:gd name="connsiteX40" fmla="*/ 927859 w 1080780"/>
                  <a:gd name="connsiteY40" fmla="*/ 439600 h 785329"/>
                  <a:gd name="connsiteX41" fmla="*/ 931182 w 1080780"/>
                  <a:gd name="connsiteY41" fmla="*/ 380695 h 785329"/>
                  <a:gd name="connsiteX42" fmla="*/ 165306 w 1080780"/>
                  <a:gd name="connsiteY42" fmla="*/ 353206 h 785329"/>
                  <a:gd name="connsiteX43" fmla="*/ 149597 w 1080780"/>
                  <a:gd name="connsiteY43" fmla="*/ 380695 h 785329"/>
                  <a:gd name="connsiteX44" fmla="*/ 152921 w 1080780"/>
                  <a:gd name="connsiteY44" fmla="*/ 439600 h 785329"/>
                  <a:gd name="connsiteX45" fmla="*/ 170743 w 1080780"/>
                  <a:gd name="connsiteY45" fmla="*/ 419361 h 785329"/>
                  <a:gd name="connsiteX46" fmla="*/ 193701 w 1080780"/>
                  <a:gd name="connsiteY46" fmla="*/ 461954 h 785329"/>
                  <a:gd name="connsiteX47" fmla="*/ 202461 w 1080780"/>
                  <a:gd name="connsiteY47" fmla="*/ 427517 h 785329"/>
                  <a:gd name="connsiteX48" fmla="*/ 190680 w 1080780"/>
                  <a:gd name="connsiteY48" fmla="*/ 400330 h 785329"/>
                  <a:gd name="connsiteX49" fmla="*/ 202462 w 1080780"/>
                  <a:gd name="connsiteY49" fmla="*/ 384320 h 785329"/>
                  <a:gd name="connsiteX50" fmla="*/ 165306 w 1080780"/>
                  <a:gd name="connsiteY50" fmla="*/ 353206 h 785329"/>
                  <a:gd name="connsiteX51" fmla="*/ 865014 w 1080780"/>
                  <a:gd name="connsiteY51" fmla="*/ 87685 h 785329"/>
                  <a:gd name="connsiteX52" fmla="*/ 962378 w 1080780"/>
                  <a:gd name="connsiteY52" fmla="*/ 156635 h 785329"/>
                  <a:gd name="connsiteX53" fmla="*/ 960181 w 1080780"/>
                  <a:gd name="connsiteY53" fmla="*/ 217270 h 785329"/>
                  <a:gd name="connsiteX54" fmla="*/ 951723 w 1080780"/>
                  <a:gd name="connsiteY54" fmla="*/ 288561 h 785329"/>
                  <a:gd name="connsiteX55" fmla="*/ 924127 w 1080780"/>
                  <a:gd name="connsiteY55" fmla="*/ 331318 h 785329"/>
                  <a:gd name="connsiteX56" fmla="*/ 953536 w 1080780"/>
                  <a:gd name="connsiteY56" fmla="*/ 376768 h 785329"/>
                  <a:gd name="connsiteX57" fmla="*/ 1055941 w 1080780"/>
                  <a:gd name="connsiteY57" fmla="*/ 442754 h 785329"/>
                  <a:gd name="connsiteX58" fmla="*/ 1080780 w 1080780"/>
                  <a:gd name="connsiteY58" fmla="*/ 553255 h 785329"/>
                  <a:gd name="connsiteX59" fmla="*/ 919345 w 1080780"/>
                  <a:gd name="connsiteY59" fmla="*/ 604679 h 785329"/>
                  <a:gd name="connsiteX60" fmla="*/ 891399 w 1080780"/>
                  <a:gd name="connsiteY60" fmla="*/ 604239 h 785329"/>
                  <a:gd name="connsiteX61" fmla="*/ 886538 w 1080780"/>
                  <a:gd name="connsiteY61" fmla="*/ 585468 h 785329"/>
                  <a:gd name="connsiteX62" fmla="*/ 851128 w 1080780"/>
                  <a:gd name="connsiteY62" fmla="*/ 508195 h 785329"/>
                  <a:gd name="connsiteX63" fmla="*/ 707188 w 1080780"/>
                  <a:gd name="connsiteY63" fmla="*/ 424613 h 785329"/>
                  <a:gd name="connsiteX64" fmla="*/ 699956 w 1080780"/>
                  <a:gd name="connsiteY64" fmla="*/ 422897 h 785329"/>
                  <a:gd name="connsiteX65" fmla="*/ 703293 w 1080780"/>
                  <a:gd name="connsiteY65" fmla="*/ 418029 h 785329"/>
                  <a:gd name="connsiteX66" fmla="*/ 781048 w 1080780"/>
                  <a:gd name="connsiteY66" fmla="*/ 374452 h 785329"/>
                  <a:gd name="connsiteX67" fmla="*/ 808235 w 1080780"/>
                  <a:gd name="connsiteY67" fmla="*/ 336894 h 785329"/>
                  <a:gd name="connsiteX68" fmla="*/ 786184 w 1080780"/>
                  <a:gd name="connsiteY68" fmla="*/ 292186 h 785329"/>
                  <a:gd name="connsiteX69" fmla="*/ 768059 w 1080780"/>
                  <a:gd name="connsiteY69" fmla="*/ 215458 h 785329"/>
                  <a:gd name="connsiteX70" fmla="*/ 772782 w 1080780"/>
                  <a:gd name="connsiteY70" fmla="*/ 143948 h 785329"/>
                  <a:gd name="connsiteX71" fmla="*/ 865014 w 1080780"/>
                  <a:gd name="connsiteY71" fmla="*/ 87685 h 785329"/>
                  <a:gd name="connsiteX72" fmla="*/ 215766 w 1080780"/>
                  <a:gd name="connsiteY72" fmla="*/ 87685 h 785329"/>
                  <a:gd name="connsiteX73" fmla="*/ 307998 w 1080780"/>
                  <a:gd name="connsiteY73" fmla="*/ 143948 h 785329"/>
                  <a:gd name="connsiteX74" fmla="*/ 312721 w 1080780"/>
                  <a:gd name="connsiteY74" fmla="*/ 215458 h 785329"/>
                  <a:gd name="connsiteX75" fmla="*/ 294596 w 1080780"/>
                  <a:gd name="connsiteY75" fmla="*/ 292186 h 785329"/>
                  <a:gd name="connsiteX76" fmla="*/ 272544 w 1080780"/>
                  <a:gd name="connsiteY76" fmla="*/ 336894 h 785329"/>
                  <a:gd name="connsiteX77" fmla="*/ 299732 w 1080780"/>
                  <a:gd name="connsiteY77" fmla="*/ 374452 h 785329"/>
                  <a:gd name="connsiteX78" fmla="*/ 376580 w 1080780"/>
                  <a:gd name="connsiteY78" fmla="*/ 415082 h 785329"/>
                  <a:gd name="connsiteX79" fmla="*/ 381458 w 1080780"/>
                  <a:gd name="connsiteY79" fmla="*/ 423823 h 785329"/>
                  <a:gd name="connsiteX80" fmla="*/ 361528 w 1080780"/>
                  <a:gd name="connsiteY80" fmla="*/ 430001 h 785329"/>
                  <a:gd name="connsiteX81" fmla="*/ 212590 w 1080780"/>
                  <a:gd name="connsiteY81" fmla="*/ 532649 h 785329"/>
                  <a:gd name="connsiteX82" fmla="*/ 194715 w 1080780"/>
                  <a:gd name="connsiteY82" fmla="*/ 579434 h 785329"/>
                  <a:gd name="connsiteX83" fmla="*/ 189473 w 1080780"/>
                  <a:gd name="connsiteY83" fmla="*/ 602284 h 785329"/>
                  <a:gd name="connsiteX84" fmla="*/ 173260 w 1080780"/>
                  <a:gd name="connsiteY84" fmla="*/ 603847 h 785329"/>
                  <a:gd name="connsiteX85" fmla="*/ 0 w 1080780"/>
                  <a:gd name="connsiteY85" fmla="*/ 553256 h 785329"/>
                  <a:gd name="connsiteX86" fmla="*/ 24839 w 1080780"/>
                  <a:gd name="connsiteY86" fmla="*/ 442754 h 785329"/>
                  <a:gd name="connsiteX87" fmla="*/ 127244 w 1080780"/>
                  <a:gd name="connsiteY87" fmla="*/ 376768 h 785329"/>
                  <a:gd name="connsiteX88" fmla="*/ 156653 w 1080780"/>
                  <a:gd name="connsiteY88" fmla="*/ 331318 h 785329"/>
                  <a:gd name="connsiteX89" fmla="*/ 129057 w 1080780"/>
                  <a:gd name="connsiteY89" fmla="*/ 288561 h 785329"/>
                  <a:gd name="connsiteX90" fmla="*/ 120598 w 1080780"/>
                  <a:gd name="connsiteY90" fmla="*/ 217271 h 785329"/>
                  <a:gd name="connsiteX91" fmla="*/ 118401 w 1080780"/>
                  <a:gd name="connsiteY91" fmla="*/ 156635 h 785329"/>
                  <a:gd name="connsiteX92" fmla="*/ 215766 w 1080780"/>
                  <a:gd name="connsiteY92" fmla="*/ 87685 h 785329"/>
                  <a:gd name="connsiteX93" fmla="*/ 540672 w 1080780"/>
                  <a:gd name="connsiteY93" fmla="*/ 10 h 785329"/>
                  <a:gd name="connsiteX94" fmla="*/ 688992 w 1080780"/>
                  <a:gd name="connsiteY94" fmla="*/ 105046 h 785329"/>
                  <a:gd name="connsiteX95" fmla="*/ 685645 w 1080780"/>
                  <a:gd name="connsiteY95" fmla="*/ 197415 h 785329"/>
                  <a:gd name="connsiteX96" fmla="*/ 672761 w 1080780"/>
                  <a:gd name="connsiteY96" fmla="*/ 306015 h 785329"/>
                  <a:gd name="connsiteX97" fmla="*/ 640549 w 1080780"/>
                  <a:gd name="connsiteY97" fmla="*/ 367218 h 785329"/>
                  <a:gd name="connsiteX98" fmla="*/ 675522 w 1080780"/>
                  <a:gd name="connsiteY98" fmla="*/ 440385 h 785329"/>
                  <a:gd name="connsiteX99" fmla="*/ 831521 w 1080780"/>
                  <a:gd name="connsiteY99" fmla="*/ 523216 h 785329"/>
                  <a:gd name="connsiteX100" fmla="*/ 889014 w 1080780"/>
                  <a:gd name="connsiteY100" fmla="*/ 709236 h 785329"/>
                  <a:gd name="connsiteX101" fmla="*/ 194181 w 1080780"/>
                  <a:gd name="connsiteY101" fmla="*/ 710965 h 785329"/>
                  <a:gd name="connsiteX102" fmla="*/ 236823 w 1080780"/>
                  <a:gd name="connsiteY102" fmla="*/ 542543 h 785329"/>
                  <a:gd name="connsiteX103" fmla="*/ 412763 w 1080780"/>
                  <a:gd name="connsiteY103" fmla="*/ 436856 h 785329"/>
                  <a:gd name="connsiteX104" fmla="*/ 454179 w 1080780"/>
                  <a:gd name="connsiteY104" fmla="*/ 379642 h 785329"/>
                  <a:gd name="connsiteX105" fmla="*/ 420586 w 1080780"/>
                  <a:gd name="connsiteY105" fmla="*/ 311537 h 785329"/>
                  <a:gd name="connsiteX106" fmla="*/ 392976 w 1080780"/>
                  <a:gd name="connsiteY106" fmla="*/ 194654 h 785329"/>
                  <a:gd name="connsiteX107" fmla="*/ 400171 w 1080780"/>
                  <a:gd name="connsiteY107" fmla="*/ 85718 h 785329"/>
                  <a:gd name="connsiteX108" fmla="*/ 540672 w 1080780"/>
                  <a:gd name="connsiteY108" fmla="*/ 10 h 7853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</a:cxnLst>
                <a:rect l="l" t="t" r="r" b="b"/>
                <a:pathLst>
                  <a:path w="1080780" h="785329">
                    <a:moveTo>
                      <a:pt x="465223" y="404951"/>
                    </a:moveTo>
                    <a:lnTo>
                      <a:pt x="441754" y="446367"/>
                    </a:lnTo>
                    <a:cubicBezTo>
                      <a:pt x="441601" y="476431"/>
                      <a:pt x="441447" y="506496"/>
                      <a:pt x="441294" y="536560"/>
                    </a:cubicBezTo>
                    <a:lnTo>
                      <a:pt x="479488" y="503428"/>
                    </a:lnTo>
                    <a:cubicBezTo>
                      <a:pt x="487311" y="518307"/>
                      <a:pt x="498356" y="545610"/>
                      <a:pt x="513081" y="569232"/>
                    </a:cubicBezTo>
                    <a:lnTo>
                      <a:pt x="521824" y="515392"/>
                    </a:lnTo>
                    <a:cubicBezTo>
                      <a:pt x="517223" y="504041"/>
                      <a:pt x="512621" y="488549"/>
                      <a:pt x="508019" y="477658"/>
                    </a:cubicBezTo>
                    <a:cubicBezTo>
                      <a:pt x="510320" y="470449"/>
                      <a:pt x="515382" y="468762"/>
                      <a:pt x="524125" y="454650"/>
                    </a:cubicBezTo>
                    <a:cubicBezTo>
                      <a:pt x="511701" y="442992"/>
                      <a:pt x="479489" y="419370"/>
                      <a:pt x="465223" y="404951"/>
                    </a:cubicBezTo>
                    <a:close/>
                    <a:moveTo>
                      <a:pt x="617540" y="404491"/>
                    </a:moveTo>
                    <a:cubicBezTo>
                      <a:pt x="603275" y="418910"/>
                      <a:pt x="573364" y="440231"/>
                      <a:pt x="560939" y="451889"/>
                    </a:cubicBezTo>
                    <a:cubicBezTo>
                      <a:pt x="569683" y="466001"/>
                      <a:pt x="576585" y="469069"/>
                      <a:pt x="578886" y="476278"/>
                    </a:cubicBezTo>
                    <a:cubicBezTo>
                      <a:pt x="574284" y="487169"/>
                      <a:pt x="565541" y="506342"/>
                      <a:pt x="560939" y="517693"/>
                    </a:cubicBezTo>
                    <a:lnTo>
                      <a:pt x="574284" y="570153"/>
                    </a:lnTo>
                    <a:cubicBezTo>
                      <a:pt x="589010" y="546531"/>
                      <a:pt x="601435" y="520148"/>
                      <a:pt x="609258" y="505269"/>
                    </a:cubicBezTo>
                    <a:lnTo>
                      <a:pt x="636408" y="536100"/>
                    </a:lnTo>
                    <a:cubicBezTo>
                      <a:pt x="636254" y="506036"/>
                      <a:pt x="642083" y="487015"/>
                      <a:pt x="641470" y="446367"/>
                    </a:cubicBezTo>
                    <a:close/>
                    <a:moveTo>
                      <a:pt x="265294" y="353508"/>
                    </a:moveTo>
                    <a:cubicBezTo>
                      <a:pt x="255930" y="362973"/>
                      <a:pt x="234784" y="378480"/>
                      <a:pt x="226628" y="386132"/>
                    </a:cubicBezTo>
                    <a:cubicBezTo>
                      <a:pt x="232368" y="395396"/>
                      <a:pt x="235691" y="396504"/>
                      <a:pt x="237201" y="401236"/>
                    </a:cubicBezTo>
                    <a:cubicBezTo>
                      <a:pt x="234180" y="408386"/>
                      <a:pt x="231159" y="418556"/>
                      <a:pt x="228139" y="426007"/>
                    </a:cubicBezTo>
                    <a:lnTo>
                      <a:pt x="233878" y="461350"/>
                    </a:lnTo>
                    <a:cubicBezTo>
                      <a:pt x="243544" y="445843"/>
                      <a:pt x="250795" y="427920"/>
                      <a:pt x="255930" y="418153"/>
                    </a:cubicBezTo>
                    <a:lnTo>
                      <a:pt x="281002" y="439903"/>
                    </a:lnTo>
                    <a:lnTo>
                      <a:pt x="280701" y="380695"/>
                    </a:lnTo>
                    <a:close/>
                    <a:moveTo>
                      <a:pt x="815486" y="353508"/>
                    </a:moveTo>
                    <a:lnTo>
                      <a:pt x="800079" y="380695"/>
                    </a:lnTo>
                    <a:lnTo>
                      <a:pt x="799777" y="439902"/>
                    </a:lnTo>
                    <a:lnTo>
                      <a:pt x="824850" y="418152"/>
                    </a:lnTo>
                    <a:cubicBezTo>
                      <a:pt x="829985" y="427920"/>
                      <a:pt x="837235" y="445843"/>
                      <a:pt x="846902" y="461350"/>
                    </a:cubicBezTo>
                    <a:lnTo>
                      <a:pt x="852641" y="426006"/>
                    </a:lnTo>
                    <a:cubicBezTo>
                      <a:pt x="849620" y="418555"/>
                      <a:pt x="846600" y="408385"/>
                      <a:pt x="843579" y="401236"/>
                    </a:cubicBezTo>
                    <a:cubicBezTo>
                      <a:pt x="845089" y="396503"/>
                      <a:pt x="848412" y="395396"/>
                      <a:pt x="854152" y="386132"/>
                    </a:cubicBezTo>
                    <a:cubicBezTo>
                      <a:pt x="845995" y="378480"/>
                      <a:pt x="824850" y="362973"/>
                      <a:pt x="815486" y="353508"/>
                    </a:cubicBezTo>
                    <a:close/>
                    <a:moveTo>
                      <a:pt x="915474" y="353206"/>
                    </a:moveTo>
                    <a:cubicBezTo>
                      <a:pt x="906109" y="362671"/>
                      <a:pt x="886474" y="376667"/>
                      <a:pt x="878318" y="384320"/>
                    </a:cubicBezTo>
                    <a:cubicBezTo>
                      <a:pt x="884058" y="393583"/>
                      <a:pt x="888589" y="395597"/>
                      <a:pt x="890100" y="400330"/>
                    </a:cubicBezTo>
                    <a:cubicBezTo>
                      <a:pt x="887079" y="407479"/>
                      <a:pt x="881339" y="420066"/>
                      <a:pt x="878318" y="427517"/>
                    </a:cubicBezTo>
                    <a:lnTo>
                      <a:pt x="887078" y="461954"/>
                    </a:lnTo>
                    <a:cubicBezTo>
                      <a:pt x="896745" y="446447"/>
                      <a:pt x="904901" y="429128"/>
                      <a:pt x="910037" y="419361"/>
                    </a:cubicBezTo>
                    <a:lnTo>
                      <a:pt x="927859" y="439600"/>
                    </a:lnTo>
                    <a:cubicBezTo>
                      <a:pt x="927759" y="419864"/>
                      <a:pt x="931585" y="407379"/>
                      <a:pt x="931182" y="380695"/>
                    </a:cubicBezTo>
                    <a:close/>
                    <a:moveTo>
                      <a:pt x="165306" y="353206"/>
                    </a:moveTo>
                    <a:lnTo>
                      <a:pt x="149597" y="380695"/>
                    </a:lnTo>
                    <a:cubicBezTo>
                      <a:pt x="149195" y="407379"/>
                      <a:pt x="153021" y="419865"/>
                      <a:pt x="152921" y="439600"/>
                    </a:cubicBezTo>
                    <a:lnTo>
                      <a:pt x="170743" y="419361"/>
                    </a:lnTo>
                    <a:cubicBezTo>
                      <a:pt x="175878" y="429128"/>
                      <a:pt x="184035" y="446448"/>
                      <a:pt x="193701" y="461954"/>
                    </a:cubicBezTo>
                    <a:lnTo>
                      <a:pt x="202461" y="427517"/>
                    </a:lnTo>
                    <a:cubicBezTo>
                      <a:pt x="199441" y="420066"/>
                      <a:pt x="193701" y="407480"/>
                      <a:pt x="190680" y="400330"/>
                    </a:cubicBezTo>
                    <a:cubicBezTo>
                      <a:pt x="192191" y="395598"/>
                      <a:pt x="196722" y="393584"/>
                      <a:pt x="202462" y="384320"/>
                    </a:cubicBezTo>
                    <a:cubicBezTo>
                      <a:pt x="194305" y="376667"/>
                      <a:pt x="174670" y="362671"/>
                      <a:pt x="165306" y="353206"/>
                    </a:cubicBezTo>
                    <a:close/>
                    <a:moveTo>
                      <a:pt x="865014" y="87685"/>
                    </a:moveTo>
                    <a:cubicBezTo>
                      <a:pt x="913518" y="87188"/>
                      <a:pt x="961493" y="114042"/>
                      <a:pt x="962378" y="156635"/>
                    </a:cubicBezTo>
                    <a:cubicBezTo>
                      <a:pt x="966882" y="184097"/>
                      <a:pt x="963532" y="190413"/>
                      <a:pt x="960181" y="217270"/>
                    </a:cubicBezTo>
                    <a:cubicBezTo>
                      <a:pt x="977702" y="232979"/>
                      <a:pt x="976091" y="259360"/>
                      <a:pt x="951723" y="288561"/>
                    </a:cubicBezTo>
                    <a:cubicBezTo>
                      <a:pt x="951723" y="305981"/>
                      <a:pt x="929564" y="320242"/>
                      <a:pt x="924127" y="331318"/>
                    </a:cubicBezTo>
                    <a:cubicBezTo>
                      <a:pt x="924429" y="346019"/>
                      <a:pt x="930829" y="357485"/>
                      <a:pt x="953536" y="376768"/>
                    </a:cubicBezTo>
                    <a:cubicBezTo>
                      <a:pt x="972919" y="381702"/>
                      <a:pt x="1006738" y="391254"/>
                      <a:pt x="1055941" y="442754"/>
                    </a:cubicBezTo>
                    <a:cubicBezTo>
                      <a:pt x="1071475" y="468422"/>
                      <a:pt x="1070079" y="492546"/>
                      <a:pt x="1080780" y="553255"/>
                    </a:cubicBezTo>
                    <a:cubicBezTo>
                      <a:pt x="1067608" y="585011"/>
                      <a:pt x="988585" y="602993"/>
                      <a:pt x="919345" y="604679"/>
                    </a:cubicBezTo>
                    <a:lnTo>
                      <a:pt x="891399" y="604239"/>
                    </a:lnTo>
                    <a:lnTo>
                      <a:pt x="886538" y="585468"/>
                    </a:lnTo>
                    <a:cubicBezTo>
                      <a:pt x="877520" y="553770"/>
                      <a:pt x="866775" y="528730"/>
                      <a:pt x="851128" y="508195"/>
                    </a:cubicBezTo>
                    <a:cubicBezTo>
                      <a:pt x="807759" y="451642"/>
                      <a:pt x="743727" y="433421"/>
                      <a:pt x="707188" y="424613"/>
                    </a:cubicBezTo>
                    <a:lnTo>
                      <a:pt x="699956" y="422897"/>
                    </a:lnTo>
                    <a:lnTo>
                      <a:pt x="703293" y="418029"/>
                    </a:lnTo>
                    <a:cubicBezTo>
                      <a:pt x="725571" y="388916"/>
                      <a:pt x="747450" y="383644"/>
                      <a:pt x="781048" y="374452"/>
                    </a:cubicBezTo>
                    <a:cubicBezTo>
                      <a:pt x="804829" y="356629"/>
                      <a:pt x="807380" y="350604"/>
                      <a:pt x="808235" y="336894"/>
                    </a:cubicBezTo>
                    <a:cubicBezTo>
                      <a:pt x="798688" y="312782"/>
                      <a:pt x="786184" y="311116"/>
                      <a:pt x="786184" y="292186"/>
                    </a:cubicBezTo>
                    <a:cubicBezTo>
                      <a:pt x="745522" y="266464"/>
                      <a:pt x="759820" y="223147"/>
                      <a:pt x="768059" y="215458"/>
                    </a:cubicBezTo>
                    <a:cubicBezTo>
                      <a:pt x="766008" y="181149"/>
                      <a:pt x="765166" y="166777"/>
                      <a:pt x="772782" y="143948"/>
                    </a:cubicBezTo>
                    <a:cubicBezTo>
                      <a:pt x="789242" y="105005"/>
                      <a:pt x="827288" y="88072"/>
                      <a:pt x="865014" y="87685"/>
                    </a:cubicBezTo>
                    <a:close/>
                    <a:moveTo>
                      <a:pt x="215766" y="87685"/>
                    </a:moveTo>
                    <a:cubicBezTo>
                      <a:pt x="253492" y="88072"/>
                      <a:pt x="291538" y="105005"/>
                      <a:pt x="307998" y="143948"/>
                    </a:cubicBezTo>
                    <a:cubicBezTo>
                      <a:pt x="315614" y="166778"/>
                      <a:pt x="314772" y="181149"/>
                      <a:pt x="312721" y="215458"/>
                    </a:cubicBezTo>
                    <a:cubicBezTo>
                      <a:pt x="320960" y="223148"/>
                      <a:pt x="335258" y="266464"/>
                      <a:pt x="294596" y="292186"/>
                    </a:cubicBezTo>
                    <a:cubicBezTo>
                      <a:pt x="294596" y="311116"/>
                      <a:pt x="282092" y="312783"/>
                      <a:pt x="272544" y="336894"/>
                    </a:cubicBezTo>
                    <a:cubicBezTo>
                      <a:pt x="273400" y="350605"/>
                      <a:pt x="275951" y="356629"/>
                      <a:pt x="299732" y="374452"/>
                    </a:cubicBezTo>
                    <a:cubicBezTo>
                      <a:pt x="333330" y="383644"/>
                      <a:pt x="357022" y="385288"/>
                      <a:pt x="376580" y="415082"/>
                    </a:cubicBezTo>
                    <a:lnTo>
                      <a:pt x="381458" y="423823"/>
                    </a:lnTo>
                    <a:lnTo>
                      <a:pt x="361528" y="430001"/>
                    </a:lnTo>
                    <a:cubicBezTo>
                      <a:pt x="303357" y="450712"/>
                      <a:pt x="237187" y="492332"/>
                      <a:pt x="212590" y="532649"/>
                    </a:cubicBezTo>
                    <a:cubicBezTo>
                      <a:pt x="204885" y="548495"/>
                      <a:pt x="199168" y="564126"/>
                      <a:pt x="194715" y="579434"/>
                    </a:cubicBezTo>
                    <a:lnTo>
                      <a:pt x="189473" y="602284"/>
                    </a:lnTo>
                    <a:lnTo>
                      <a:pt x="173260" y="603847"/>
                    </a:lnTo>
                    <a:cubicBezTo>
                      <a:pt x="104410" y="605436"/>
                      <a:pt x="14948" y="580570"/>
                      <a:pt x="0" y="553256"/>
                    </a:cubicBezTo>
                    <a:cubicBezTo>
                      <a:pt x="10701" y="492547"/>
                      <a:pt x="9305" y="468422"/>
                      <a:pt x="24839" y="442754"/>
                    </a:cubicBezTo>
                    <a:cubicBezTo>
                      <a:pt x="74041" y="391255"/>
                      <a:pt x="107861" y="381702"/>
                      <a:pt x="127244" y="376768"/>
                    </a:cubicBezTo>
                    <a:cubicBezTo>
                      <a:pt x="149950" y="357485"/>
                      <a:pt x="156351" y="346019"/>
                      <a:pt x="156653" y="331318"/>
                    </a:cubicBezTo>
                    <a:cubicBezTo>
                      <a:pt x="151216" y="320242"/>
                      <a:pt x="129057" y="305981"/>
                      <a:pt x="129057" y="288561"/>
                    </a:cubicBezTo>
                    <a:cubicBezTo>
                      <a:pt x="104689" y="259360"/>
                      <a:pt x="103078" y="232979"/>
                      <a:pt x="120598" y="217271"/>
                    </a:cubicBezTo>
                    <a:cubicBezTo>
                      <a:pt x="117248" y="190413"/>
                      <a:pt x="113898" y="184097"/>
                      <a:pt x="118401" y="156635"/>
                    </a:cubicBezTo>
                    <a:cubicBezTo>
                      <a:pt x="119287" y="114042"/>
                      <a:pt x="167262" y="87188"/>
                      <a:pt x="215766" y="87685"/>
                    </a:cubicBezTo>
                    <a:close/>
                    <a:moveTo>
                      <a:pt x="540672" y="10"/>
                    </a:moveTo>
                    <a:cubicBezTo>
                      <a:pt x="614561" y="-747"/>
                      <a:pt x="687643" y="40161"/>
                      <a:pt x="688992" y="105046"/>
                    </a:cubicBezTo>
                    <a:cubicBezTo>
                      <a:pt x="695853" y="146880"/>
                      <a:pt x="690749" y="156501"/>
                      <a:pt x="685645" y="197415"/>
                    </a:cubicBezTo>
                    <a:cubicBezTo>
                      <a:pt x="712336" y="221344"/>
                      <a:pt x="709881" y="261532"/>
                      <a:pt x="672761" y="306015"/>
                    </a:cubicBezTo>
                    <a:cubicBezTo>
                      <a:pt x="672761" y="332551"/>
                      <a:pt x="648832" y="350345"/>
                      <a:pt x="640549" y="367218"/>
                    </a:cubicBezTo>
                    <a:cubicBezTo>
                      <a:pt x="641009" y="389613"/>
                      <a:pt x="640932" y="411011"/>
                      <a:pt x="675522" y="440385"/>
                    </a:cubicBezTo>
                    <a:cubicBezTo>
                      <a:pt x="705050" y="447901"/>
                      <a:pt x="756568" y="444763"/>
                      <a:pt x="831521" y="523216"/>
                    </a:cubicBezTo>
                    <a:cubicBezTo>
                      <a:pt x="855185" y="562316"/>
                      <a:pt x="872713" y="616756"/>
                      <a:pt x="889014" y="709236"/>
                    </a:cubicBezTo>
                    <a:cubicBezTo>
                      <a:pt x="763918" y="818671"/>
                      <a:pt x="295668" y="801859"/>
                      <a:pt x="194181" y="710965"/>
                    </a:cubicBezTo>
                    <a:cubicBezTo>
                      <a:pt x="206787" y="662271"/>
                      <a:pt x="210286" y="569846"/>
                      <a:pt x="236823" y="542543"/>
                    </a:cubicBezTo>
                    <a:cubicBezTo>
                      <a:pt x="265252" y="499696"/>
                      <a:pt x="354270" y="452860"/>
                      <a:pt x="412763" y="436856"/>
                    </a:cubicBezTo>
                    <a:cubicBezTo>
                      <a:pt x="448989" y="409706"/>
                      <a:pt x="452875" y="400529"/>
                      <a:pt x="454179" y="379642"/>
                    </a:cubicBezTo>
                    <a:cubicBezTo>
                      <a:pt x="439635" y="342912"/>
                      <a:pt x="420586" y="340374"/>
                      <a:pt x="420586" y="311537"/>
                    </a:cubicBezTo>
                    <a:cubicBezTo>
                      <a:pt x="358644" y="272353"/>
                      <a:pt x="380425" y="206367"/>
                      <a:pt x="392976" y="194654"/>
                    </a:cubicBezTo>
                    <a:cubicBezTo>
                      <a:pt x="389852" y="142389"/>
                      <a:pt x="388569" y="120496"/>
                      <a:pt x="400171" y="85718"/>
                    </a:cubicBezTo>
                    <a:cubicBezTo>
                      <a:pt x="425245" y="26394"/>
                      <a:pt x="483203" y="599"/>
                      <a:pt x="540672" y="10"/>
                    </a:cubicBez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</p:grpSp>
      </p:grpSp>
      <p:sp>
        <p:nvSpPr>
          <p:cNvPr id="4" name="Footer Placeholder 3"/>
          <p:cNvSpPr>
            <a:spLocks noGrp="1"/>
          </p:cNvSpPr>
          <p:nvPr>
            <p:ph type="ftr" sz="quarter" idx="4294967295"/>
          </p:nvPr>
        </p:nvSpPr>
        <p:spPr>
          <a:xfrm>
            <a:off x="145768" y="6482994"/>
            <a:ext cx="3086100" cy="238482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www.org.com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1FBE565-9FB3-431E-BAC3-7B0A0DCDB38E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9E6A419E-571E-4686-B52C-79D0FE65A67E}"/>
              </a:ext>
            </a:extLst>
          </p:cNvPr>
          <p:cNvSpPr/>
          <p:nvPr/>
        </p:nvSpPr>
        <p:spPr>
          <a:xfrm>
            <a:off x="145768" y="3589334"/>
            <a:ext cx="2893636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en-US" sz="1050" dirty="0" err="1">
                <a:latin typeface="Arial" panose="020B0604020202020204" pitchFamily="34" charset="0"/>
                <a:cs typeface="Arial" panose="020B0604020202020204" pitchFamily="34" charset="0"/>
              </a:rPr>
              <a:t>Thành</a:t>
            </a:r>
            <a:r>
              <a:rPr lang="en-US" sz="105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50" dirty="0" err="1">
                <a:latin typeface="Arial" panose="020B0604020202020204" pitchFamily="34" charset="0"/>
                <a:cs typeface="Arial" panose="020B0604020202020204" pitchFamily="34" charset="0"/>
              </a:rPr>
              <a:t>viên</a:t>
            </a:r>
            <a:r>
              <a:rPr lang="en-US" sz="105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50" dirty="0" err="1">
                <a:latin typeface="Arial" panose="020B0604020202020204" pitchFamily="34" charset="0"/>
                <a:cs typeface="Arial" panose="020B0604020202020204" pitchFamily="34" charset="0"/>
              </a:rPr>
              <a:t>mới</a:t>
            </a:r>
            <a:r>
              <a:rPr lang="en-US" sz="1050" dirty="0"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</a:p>
          <a:p>
            <a:pPr lvl="0">
              <a:defRPr/>
            </a:pPr>
            <a:r>
              <a:rPr lang="en-US" sz="1050" dirty="0" err="1">
                <a:latin typeface="Arial" panose="020B0604020202020204" pitchFamily="34" charset="0"/>
                <a:cs typeface="Arial" panose="020B0604020202020204" pitchFamily="34" charset="0"/>
              </a:rPr>
              <a:t>Đối</a:t>
            </a:r>
            <a:r>
              <a:rPr lang="en-US" sz="105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50" dirty="0" err="1">
                <a:latin typeface="Arial" panose="020B0604020202020204" pitchFamily="34" charset="0"/>
                <a:cs typeface="Arial" panose="020B0604020202020204" pitchFamily="34" charset="0"/>
              </a:rPr>
              <a:t>tác</a:t>
            </a:r>
            <a:r>
              <a:rPr lang="en-US" sz="105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50" dirty="0" err="1">
                <a:latin typeface="Arial" panose="020B0604020202020204" pitchFamily="34" charset="0"/>
                <a:cs typeface="Arial" panose="020B0604020202020204" pitchFamily="34" charset="0"/>
              </a:rPr>
              <a:t>mới</a:t>
            </a:r>
            <a:r>
              <a:rPr lang="en-US" sz="1050" dirty="0"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</a:p>
          <a:p>
            <a:pPr lvl="0">
              <a:defRPr/>
            </a:pPr>
            <a:r>
              <a:rPr lang="en-US" sz="1050" dirty="0" err="1">
                <a:latin typeface="Arial" panose="020B0604020202020204" pitchFamily="34" charset="0"/>
                <a:cs typeface="Arial" panose="020B0604020202020204" pitchFamily="34" charset="0"/>
              </a:rPr>
              <a:t>Hiệp</a:t>
            </a:r>
            <a:r>
              <a:rPr lang="en-US" sz="105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50" dirty="0" err="1">
                <a:latin typeface="Arial" panose="020B0604020202020204" pitchFamily="34" charset="0"/>
                <a:cs typeface="Arial" panose="020B0604020202020204" pitchFamily="34" charset="0"/>
              </a:rPr>
              <a:t>hội</a:t>
            </a:r>
            <a:r>
              <a:rPr lang="en-US" sz="105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50" dirty="0" err="1">
                <a:latin typeface="Arial" panose="020B0604020202020204" pitchFamily="34" charset="0"/>
                <a:cs typeface="Arial" panose="020B0604020202020204" pitchFamily="34" charset="0"/>
              </a:rPr>
              <a:t>nông</a:t>
            </a:r>
            <a:r>
              <a:rPr lang="en-US" sz="105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50" dirty="0" err="1">
                <a:latin typeface="Arial" panose="020B0604020202020204" pitchFamily="34" charset="0"/>
                <a:cs typeface="Arial" panose="020B0604020202020204" pitchFamily="34" charset="0"/>
              </a:rPr>
              <a:t>dân</a:t>
            </a:r>
            <a:r>
              <a:rPr lang="en-US" sz="1050" dirty="0">
                <a:latin typeface="Arial" panose="020B0604020202020204" pitchFamily="34" charset="0"/>
                <a:cs typeface="Arial" panose="020B0604020202020204" pitchFamily="34" charset="0"/>
              </a:rPr>
              <a:t>/ng</a:t>
            </a:r>
            <a:r>
              <a:rPr lang="vi-VN" sz="1050" dirty="0">
                <a:latin typeface="Arial" panose="020B0604020202020204" pitchFamily="34" charset="0"/>
                <a:cs typeface="Arial" panose="020B0604020202020204" pitchFamily="34" charset="0"/>
              </a:rPr>
              <a:t>ư</a:t>
            </a:r>
            <a:r>
              <a:rPr lang="en-US" sz="1050" dirty="0" err="1">
                <a:latin typeface="Arial" panose="020B0604020202020204" pitchFamily="34" charset="0"/>
                <a:cs typeface="Arial" panose="020B0604020202020204" pitchFamily="34" charset="0"/>
              </a:rPr>
              <a:t>ời</a:t>
            </a:r>
            <a:r>
              <a:rPr lang="en-US" sz="105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50" dirty="0" err="1">
                <a:latin typeface="Arial" panose="020B0604020202020204" pitchFamily="34" charset="0"/>
                <a:cs typeface="Arial" panose="020B0604020202020204" pitchFamily="34" charset="0"/>
              </a:rPr>
              <a:t>sản</a:t>
            </a:r>
            <a:r>
              <a:rPr lang="en-US" sz="105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50" dirty="0" err="1">
                <a:latin typeface="Arial" panose="020B0604020202020204" pitchFamily="34" charset="0"/>
                <a:cs typeface="Arial" panose="020B0604020202020204" pitchFamily="34" charset="0"/>
              </a:rPr>
              <a:t>xuất</a:t>
            </a:r>
            <a:r>
              <a:rPr lang="en-US" sz="1050" dirty="0"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</a:p>
          <a:p>
            <a:pPr lvl="0">
              <a:defRPr/>
            </a:pPr>
            <a:r>
              <a:rPr lang="en-US" sz="1050" dirty="0" err="1">
                <a:latin typeface="Arial" panose="020B0604020202020204" pitchFamily="34" charset="0"/>
                <a:cs typeface="Arial" panose="020B0604020202020204" pitchFamily="34" charset="0"/>
              </a:rPr>
              <a:t>Kết</a:t>
            </a:r>
            <a:r>
              <a:rPr lang="en-US" sz="105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50" dirty="0" err="1">
                <a:latin typeface="Arial" panose="020B0604020202020204" pitchFamily="34" charset="0"/>
                <a:cs typeface="Arial" panose="020B0604020202020204" pitchFamily="34" charset="0"/>
              </a:rPr>
              <a:t>nối</a:t>
            </a:r>
            <a:r>
              <a:rPr lang="en-US" sz="105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50" dirty="0" err="1">
                <a:latin typeface="Arial" panose="020B0604020202020204" pitchFamily="34" charset="0"/>
                <a:cs typeface="Arial" panose="020B0604020202020204" pitchFamily="34" charset="0"/>
              </a:rPr>
              <a:t>kinh</a:t>
            </a:r>
            <a:r>
              <a:rPr lang="en-US" sz="105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50" dirty="0" err="1">
                <a:latin typeface="Arial" panose="020B0604020202020204" pitchFamily="34" charset="0"/>
                <a:cs typeface="Arial" panose="020B0604020202020204" pitchFamily="34" charset="0"/>
              </a:rPr>
              <a:t>doanh</a:t>
            </a:r>
            <a:r>
              <a:rPr lang="en-US" sz="1050" dirty="0">
                <a:latin typeface="Arial" panose="020B0604020202020204" pitchFamily="34" charset="0"/>
                <a:cs typeface="Arial" panose="020B0604020202020204" pitchFamily="34" charset="0"/>
              </a:rPr>
              <a:t>?..</a:t>
            </a:r>
          </a:p>
        </p:txBody>
      </p:sp>
      <p:sp>
        <p:nvSpPr>
          <p:cNvPr id="34" name="Title 1">
            <a:extLst>
              <a:ext uri="{FF2B5EF4-FFF2-40B4-BE49-F238E27FC236}">
                <a16:creationId xmlns:a16="http://schemas.microsoft.com/office/drawing/2014/main" id="{943B074A-93A2-4671-B90F-0953412463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1422" y="258575"/>
            <a:ext cx="7485527" cy="477414"/>
          </a:xfrm>
        </p:spPr>
        <p:txBody>
          <a:bodyPr>
            <a:noAutofit/>
          </a:bodyPr>
          <a:lstStyle/>
          <a:p>
            <a:r>
              <a:rPr lang="en-SG" sz="3200" b="1" dirty="0" err="1">
                <a:solidFill>
                  <a:srgbClr val="419E4D"/>
                </a:solidFill>
              </a:rPr>
              <a:t>Nhu</a:t>
            </a:r>
            <a:r>
              <a:rPr lang="en-SG" sz="3200" b="1" dirty="0">
                <a:solidFill>
                  <a:srgbClr val="419E4D"/>
                </a:solidFill>
              </a:rPr>
              <a:t> </a:t>
            </a:r>
            <a:r>
              <a:rPr lang="en-SG" sz="3200" b="1" dirty="0" err="1">
                <a:solidFill>
                  <a:srgbClr val="419E4D"/>
                </a:solidFill>
              </a:rPr>
              <a:t>cầu</a:t>
            </a:r>
            <a:r>
              <a:rPr lang="en-SG" sz="3200" b="1" dirty="0">
                <a:solidFill>
                  <a:srgbClr val="419E4D"/>
                </a:solidFill>
              </a:rPr>
              <a:t> </a:t>
            </a:r>
            <a:r>
              <a:rPr lang="en-SG" sz="3200" b="1" dirty="0" err="1">
                <a:solidFill>
                  <a:srgbClr val="419E4D"/>
                </a:solidFill>
              </a:rPr>
              <a:t>học</a:t>
            </a:r>
            <a:r>
              <a:rPr lang="en-SG" sz="3200" b="1" dirty="0">
                <a:solidFill>
                  <a:srgbClr val="419E4D"/>
                </a:solidFill>
              </a:rPr>
              <a:t> </a:t>
            </a:r>
            <a:r>
              <a:rPr lang="en-SG" sz="3200" b="1" dirty="0" err="1">
                <a:solidFill>
                  <a:srgbClr val="419E4D"/>
                </a:solidFill>
              </a:rPr>
              <a:t>tập</a:t>
            </a:r>
            <a:r>
              <a:rPr lang="en-SG" sz="3200" b="1" dirty="0">
                <a:solidFill>
                  <a:srgbClr val="419E4D"/>
                </a:solidFill>
              </a:rPr>
              <a:t>, </a:t>
            </a:r>
            <a:r>
              <a:rPr lang="en-SG" sz="3200" b="1" dirty="0" err="1">
                <a:solidFill>
                  <a:srgbClr val="419E4D"/>
                </a:solidFill>
              </a:rPr>
              <a:t>gắn</a:t>
            </a:r>
            <a:r>
              <a:rPr lang="en-SG" sz="3200" b="1" dirty="0">
                <a:solidFill>
                  <a:srgbClr val="419E4D"/>
                </a:solidFill>
              </a:rPr>
              <a:t> </a:t>
            </a:r>
            <a:r>
              <a:rPr lang="en-SG" sz="3200" b="1" dirty="0" err="1">
                <a:solidFill>
                  <a:srgbClr val="419E4D"/>
                </a:solidFill>
              </a:rPr>
              <a:t>kết</a:t>
            </a:r>
            <a:r>
              <a:rPr lang="en-SG" sz="3200" b="1" dirty="0">
                <a:solidFill>
                  <a:srgbClr val="419E4D"/>
                </a:solidFill>
              </a:rPr>
              <a:t> </a:t>
            </a:r>
            <a:r>
              <a:rPr lang="en-SG" sz="3200" b="1" dirty="0" err="1">
                <a:solidFill>
                  <a:srgbClr val="419E4D"/>
                </a:solidFill>
              </a:rPr>
              <a:t>và</a:t>
            </a:r>
            <a:r>
              <a:rPr lang="en-SG" sz="3200" b="1" dirty="0">
                <a:solidFill>
                  <a:srgbClr val="419E4D"/>
                </a:solidFill>
              </a:rPr>
              <a:t> </a:t>
            </a:r>
            <a:r>
              <a:rPr lang="en-SG" sz="3200" b="1" dirty="0" err="1">
                <a:solidFill>
                  <a:srgbClr val="419E4D"/>
                </a:solidFill>
              </a:rPr>
              <a:t>nguồn</a:t>
            </a:r>
            <a:r>
              <a:rPr lang="en-SG" sz="3200" b="1" dirty="0">
                <a:solidFill>
                  <a:srgbClr val="419E4D"/>
                </a:solidFill>
              </a:rPr>
              <a:t> l</a:t>
            </a:r>
            <a:r>
              <a:rPr lang="en-US" sz="3200" b="1" dirty="0" err="1">
                <a:solidFill>
                  <a:srgbClr val="419E4D"/>
                </a:solidFill>
              </a:rPr>
              <a:t>ực</a:t>
            </a:r>
            <a:endParaRPr lang="en-SG" sz="3200" b="1" dirty="0">
              <a:solidFill>
                <a:srgbClr val="419E4D"/>
              </a:solidFill>
            </a:endParaRP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5D495010-32A9-481A-BD70-C87971954BBD}"/>
              </a:ext>
            </a:extLst>
          </p:cNvPr>
          <p:cNvSpPr/>
          <p:nvPr/>
        </p:nvSpPr>
        <p:spPr>
          <a:xfrm>
            <a:off x="6041782" y="4823821"/>
            <a:ext cx="2988243" cy="9002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SG" sz="1050" dirty="0" err="1">
                <a:latin typeface="Arial" panose="020B0604020202020204" pitchFamily="34" charset="0"/>
                <a:cs typeface="Arial" panose="020B0604020202020204" pitchFamily="34" charset="0"/>
              </a:rPr>
              <a:t>Nhóm</a:t>
            </a:r>
            <a:r>
              <a:rPr lang="en-SG" sz="105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SG" sz="1050" dirty="0" err="1">
                <a:latin typeface="Arial" panose="020B0604020202020204" pitchFamily="34" charset="0"/>
                <a:cs typeface="Arial" panose="020B0604020202020204" pitchFamily="34" charset="0"/>
              </a:rPr>
              <a:t>cần</a:t>
            </a:r>
            <a:r>
              <a:rPr lang="en-SG" sz="105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SG" sz="1050" dirty="0" err="1">
                <a:latin typeface="Arial" panose="020B0604020202020204" pitchFamily="34" charset="0"/>
                <a:cs typeface="Arial" panose="020B0604020202020204" pitchFamily="34" charset="0"/>
              </a:rPr>
              <a:t>Văn</a:t>
            </a:r>
            <a:r>
              <a:rPr lang="en-SG" sz="105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SG" sz="1050" dirty="0" err="1">
                <a:latin typeface="Arial" panose="020B0604020202020204" pitchFamily="34" charset="0"/>
                <a:cs typeface="Arial" panose="020B0604020202020204" pitchFamily="34" charset="0"/>
              </a:rPr>
              <a:t>phòng</a:t>
            </a:r>
            <a:r>
              <a:rPr lang="en-SG" sz="1050" dirty="0">
                <a:latin typeface="Arial" panose="020B0604020202020204" pitchFamily="34" charset="0"/>
                <a:cs typeface="Arial" panose="020B0604020202020204" pitchFamily="34" charset="0"/>
              </a:rPr>
              <a:t> PSAV </a:t>
            </a:r>
            <a:r>
              <a:rPr lang="en-SG" sz="1050" dirty="0" err="1">
                <a:latin typeface="Arial" panose="020B0604020202020204" pitchFamily="34" charset="0"/>
                <a:cs typeface="Arial" panose="020B0604020202020204" pitchFamily="34" charset="0"/>
              </a:rPr>
              <a:t>hỗ</a:t>
            </a:r>
            <a:r>
              <a:rPr lang="en-SG" sz="1050" dirty="0">
                <a:latin typeface="Arial" panose="020B0604020202020204" pitchFamily="34" charset="0"/>
                <a:cs typeface="Arial" panose="020B0604020202020204" pitchFamily="34" charset="0"/>
              </a:rPr>
              <a:t> tr</a:t>
            </a:r>
            <a:r>
              <a:rPr lang="en-US" sz="1050" dirty="0">
                <a:latin typeface="Arial" panose="020B0604020202020204" pitchFamily="34" charset="0"/>
                <a:cs typeface="Arial" panose="020B0604020202020204" pitchFamily="34" charset="0"/>
              </a:rPr>
              <a:t>ợ </a:t>
            </a:r>
            <a:r>
              <a:rPr lang="en-US" sz="1050" dirty="0" err="1">
                <a:latin typeface="Arial" panose="020B0604020202020204" pitchFamily="34" charset="0"/>
                <a:cs typeface="Arial" panose="020B0604020202020204" pitchFamily="34" charset="0"/>
              </a:rPr>
              <a:t>gì</a:t>
            </a:r>
            <a:r>
              <a:rPr lang="en-SG" sz="1050" dirty="0"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</a:p>
          <a:p>
            <a:r>
              <a:rPr lang="en-SG" sz="1050" dirty="0" err="1">
                <a:latin typeface="Arial" panose="020B0604020202020204" pitchFamily="34" charset="0"/>
                <a:cs typeface="Arial" panose="020B0604020202020204" pitchFamily="34" charset="0"/>
              </a:rPr>
              <a:t>Nhóm</a:t>
            </a:r>
            <a:r>
              <a:rPr lang="en-SG" sz="105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SG" sz="1050" dirty="0" err="1">
                <a:latin typeface="Arial" panose="020B0604020202020204" pitchFamily="34" charset="0"/>
                <a:cs typeface="Arial" panose="020B0604020202020204" pitchFamily="34" charset="0"/>
              </a:rPr>
              <a:t>cần</a:t>
            </a:r>
            <a:r>
              <a:rPr lang="en-SG" sz="105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SG" sz="1050" dirty="0" err="1">
                <a:latin typeface="Arial" panose="020B0604020202020204" pitchFamily="34" charset="0"/>
                <a:cs typeface="Arial" panose="020B0604020202020204" pitchFamily="34" charset="0"/>
              </a:rPr>
              <a:t>có</a:t>
            </a:r>
            <a:r>
              <a:rPr lang="en-SG" sz="105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SG" sz="1050" dirty="0" err="1">
                <a:latin typeface="Arial" panose="020B0604020202020204" pitchFamily="34" charset="0"/>
                <a:cs typeface="Arial" panose="020B0604020202020204" pitchFamily="34" charset="0"/>
              </a:rPr>
              <a:t>nh</a:t>
            </a:r>
            <a:r>
              <a:rPr lang="en-US" sz="1050" dirty="0" err="1">
                <a:latin typeface="Arial" panose="020B0604020202020204" pitchFamily="34" charset="0"/>
                <a:cs typeface="Arial" panose="020B0604020202020204" pitchFamily="34" charset="0"/>
              </a:rPr>
              <a:t>ững</a:t>
            </a:r>
            <a:r>
              <a:rPr lang="en-US" sz="105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50" dirty="0" err="1">
                <a:latin typeface="Arial" panose="020B0604020202020204" pitchFamily="34" charset="0"/>
                <a:cs typeface="Arial" panose="020B0604020202020204" pitchFamily="34" charset="0"/>
              </a:rPr>
              <a:t>nguồn</a:t>
            </a:r>
            <a:r>
              <a:rPr lang="en-US" sz="105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50" dirty="0" err="1">
                <a:latin typeface="Arial" panose="020B0604020202020204" pitchFamily="34" charset="0"/>
                <a:cs typeface="Arial" panose="020B0604020202020204" pitchFamily="34" charset="0"/>
              </a:rPr>
              <a:t>lực</a:t>
            </a:r>
            <a:r>
              <a:rPr lang="en-US" sz="105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50" dirty="0" err="1">
                <a:latin typeface="Arial" panose="020B0604020202020204" pitchFamily="34" charset="0"/>
                <a:cs typeface="Arial" panose="020B0604020202020204" pitchFamily="34" charset="0"/>
              </a:rPr>
              <a:t>nào</a:t>
            </a:r>
            <a:r>
              <a:rPr lang="en-SG" sz="1050" dirty="0"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</a:p>
          <a:p>
            <a:r>
              <a:rPr lang="en-SG" sz="1050" dirty="0">
                <a:latin typeface="Arial" panose="020B0604020202020204" pitchFamily="34" charset="0"/>
                <a:cs typeface="Arial" panose="020B0604020202020204" pitchFamily="34" charset="0"/>
              </a:rPr>
              <a:t>Tr</a:t>
            </a:r>
            <a:r>
              <a:rPr lang="vi-VN" sz="1050" dirty="0">
                <a:latin typeface="Arial" panose="020B0604020202020204" pitchFamily="34" charset="0"/>
                <a:cs typeface="Arial" panose="020B0604020202020204" pitchFamily="34" charset="0"/>
              </a:rPr>
              <a:t>ư</a:t>
            </a:r>
            <a:r>
              <a:rPr lang="en-US" sz="1050" dirty="0" err="1">
                <a:latin typeface="Arial" panose="020B0604020202020204" pitchFamily="34" charset="0"/>
                <a:cs typeface="Arial" panose="020B0604020202020204" pitchFamily="34" charset="0"/>
              </a:rPr>
              <a:t>ởng</a:t>
            </a:r>
            <a:r>
              <a:rPr lang="en-US" sz="105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50" dirty="0" err="1">
                <a:latin typeface="Arial" panose="020B0604020202020204" pitchFamily="34" charset="0"/>
                <a:cs typeface="Arial" panose="020B0604020202020204" pitchFamily="34" charset="0"/>
              </a:rPr>
              <a:t>Nhóm</a:t>
            </a:r>
            <a:r>
              <a:rPr lang="en-US" sz="105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50" dirty="0" err="1">
                <a:latin typeface="Arial" panose="020B0604020202020204" pitchFamily="34" charset="0"/>
                <a:cs typeface="Arial" panose="020B0604020202020204" pitchFamily="34" charset="0"/>
              </a:rPr>
              <a:t>có</a:t>
            </a:r>
            <a:r>
              <a:rPr lang="en-US" sz="105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50" dirty="0" err="1">
                <a:latin typeface="Arial" panose="020B0604020202020204" pitchFamily="34" charset="0"/>
                <a:cs typeface="Arial" panose="020B0604020202020204" pitchFamily="34" charset="0"/>
              </a:rPr>
              <a:t>thể</a:t>
            </a:r>
            <a:r>
              <a:rPr lang="en-US" sz="105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50" dirty="0" err="1">
                <a:latin typeface="Arial" panose="020B0604020202020204" pitchFamily="34" charset="0"/>
                <a:cs typeface="Arial" panose="020B0604020202020204" pitchFamily="34" charset="0"/>
              </a:rPr>
              <a:t>đóng</a:t>
            </a:r>
            <a:r>
              <a:rPr lang="en-US" sz="105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50" dirty="0" err="1">
                <a:latin typeface="Arial" panose="020B0604020202020204" pitchFamily="34" charset="0"/>
                <a:cs typeface="Arial" panose="020B0604020202020204" pitchFamily="34" charset="0"/>
              </a:rPr>
              <a:t>góp</a:t>
            </a:r>
            <a:r>
              <a:rPr lang="en-US" sz="105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50" dirty="0" err="1">
                <a:latin typeface="Arial" panose="020B0604020202020204" pitchFamily="34" charset="0"/>
                <a:cs typeface="Arial" panose="020B0604020202020204" pitchFamily="34" charset="0"/>
              </a:rPr>
              <a:t>những</a:t>
            </a:r>
            <a:r>
              <a:rPr lang="en-US" sz="105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50" dirty="0" err="1">
                <a:latin typeface="Arial" panose="020B0604020202020204" pitchFamily="34" charset="0"/>
                <a:cs typeface="Arial" panose="020B0604020202020204" pitchFamily="34" charset="0"/>
              </a:rPr>
              <a:t>gì</a:t>
            </a:r>
            <a:r>
              <a:rPr lang="en-SG" sz="1050" dirty="0"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</a:p>
          <a:p>
            <a:r>
              <a:rPr lang="en-SG" sz="1050" dirty="0" err="1">
                <a:latin typeface="Arial" panose="020B0604020202020204" pitchFamily="34" charset="0"/>
                <a:cs typeface="Arial" panose="020B0604020202020204" pitchFamily="34" charset="0"/>
              </a:rPr>
              <a:t>Các</a:t>
            </a:r>
            <a:r>
              <a:rPr lang="en-SG" sz="105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SG" sz="1050" dirty="0" err="1">
                <a:latin typeface="Arial" panose="020B0604020202020204" pitchFamily="34" charset="0"/>
                <a:cs typeface="Arial" panose="020B0604020202020204" pitchFamily="34" charset="0"/>
              </a:rPr>
              <a:t>thành</a:t>
            </a:r>
            <a:r>
              <a:rPr lang="en-SG" sz="105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SG" sz="1050" dirty="0" err="1">
                <a:latin typeface="Arial" panose="020B0604020202020204" pitchFamily="34" charset="0"/>
                <a:cs typeface="Arial" panose="020B0604020202020204" pitchFamily="34" charset="0"/>
              </a:rPr>
              <a:t>viên</a:t>
            </a:r>
            <a:r>
              <a:rPr lang="en-SG" sz="105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SG" sz="1050" dirty="0" err="1">
                <a:latin typeface="Arial" panose="020B0604020202020204" pitchFamily="34" charset="0"/>
                <a:cs typeface="Arial" panose="020B0604020202020204" pitchFamily="34" charset="0"/>
              </a:rPr>
              <a:t>khác</a:t>
            </a:r>
            <a:r>
              <a:rPr lang="en-SG" sz="105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SG" sz="1050" dirty="0" err="1">
                <a:latin typeface="Arial" panose="020B0604020202020204" pitchFamily="34" charset="0"/>
                <a:cs typeface="Arial" panose="020B0604020202020204" pitchFamily="34" charset="0"/>
              </a:rPr>
              <a:t>của</a:t>
            </a:r>
            <a:r>
              <a:rPr lang="en-SG" sz="105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SG" sz="1050" dirty="0" err="1">
                <a:latin typeface="Arial" panose="020B0604020202020204" pitchFamily="34" charset="0"/>
                <a:cs typeface="Arial" panose="020B0604020202020204" pitchFamily="34" charset="0"/>
              </a:rPr>
              <a:t>Nhóm</a:t>
            </a:r>
            <a:r>
              <a:rPr lang="en-SG" sz="105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SG" sz="1050" dirty="0" err="1">
                <a:latin typeface="Arial" panose="020B0604020202020204" pitchFamily="34" charset="0"/>
                <a:cs typeface="Arial" panose="020B0604020202020204" pitchFamily="34" charset="0"/>
              </a:rPr>
              <a:t>có</a:t>
            </a:r>
            <a:r>
              <a:rPr lang="en-SG" sz="105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SG" sz="1050" dirty="0" err="1">
                <a:latin typeface="Arial" panose="020B0604020202020204" pitchFamily="34" charset="0"/>
                <a:cs typeface="Arial" panose="020B0604020202020204" pitchFamily="34" charset="0"/>
              </a:rPr>
              <a:t>thể</a:t>
            </a:r>
            <a:r>
              <a:rPr lang="en-SG" sz="105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SG" sz="1050" dirty="0" err="1">
                <a:latin typeface="Arial" panose="020B0604020202020204" pitchFamily="34" charset="0"/>
                <a:cs typeface="Arial" panose="020B0604020202020204" pitchFamily="34" charset="0"/>
              </a:rPr>
              <a:t>đóng</a:t>
            </a:r>
            <a:r>
              <a:rPr lang="en-SG" sz="105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SG" sz="1050" dirty="0" err="1">
                <a:latin typeface="Arial" panose="020B0604020202020204" pitchFamily="34" charset="0"/>
                <a:cs typeface="Arial" panose="020B0604020202020204" pitchFamily="34" charset="0"/>
              </a:rPr>
              <a:t>góp</a:t>
            </a:r>
            <a:r>
              <a:rPr lang="en-SG" sz="105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SG" sz="1050" dirty="0" err="1">
                <a:latin typeface="Arial" panose="020B0604020202020204" pitchFamily="34" charset="0"/>
                <a:cs typeface="Arial" panose="020B0604020202020204" pitchFamily="34" charset="0"/>
              </a:rPr>
              <a:t>nh</a:t>
            </a:r>
            <a:r>
              <a:rPr lang="en-US" sz="1050" dirty="0" err="1">
                <a:latin typeface="Arial" panose="020B0604020202020204" pitchFamily="34" charset="0"/>
                <a:cs typeface="Arial" panose="020B0604020202020204" pitchFamily="34" charset="0"/>
              </a:rPr>
              <a:t>ững</a:t>
            </a:r>
            <a:r>
              <a:rPr lang="en-US" sz="105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50" dirty="0" err="1">
                <a:latin typeface="Arial" panose="020B0604020202020204" pitchFamily="34" charset="0"/>
                <a:cs typeface="Arial" panose="020B0604020202020204" pitchFamily="34" charset="0"/>
              </a:rPr>
              <a:t>gì</a:t>
            </a:r>
            <a:r>
              <a:rPr lang="en-SG" sz="1050" dirty="0"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5E99DAFE-B7BF-42B3-944B-F59E942389FC}"/>
              </a:ext>
            </a:extLst>
          </p:cNvPr>
          <p:cNvSpPr/>
          <p:nvPr/>
        </p:nvSpPr>
        <p:spPr>
          <a:xfrm>
            <a:off x="0" y="668862"/>
            <a:ext cx="9283473" cy="16619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SG" sz="1400" dirty="0" err="1">
                <a:latin typeface="Arial" panose="020B0604020202020204" pitchFamily="34" charset="0"/>
                <a:cs typeface="Arial" panose="020B0604020202020204" pitchFamily="34" charset="0"/>
              </a:rPr>
              <a:t>Nhóm</a:t>
            </a:r>
            <a:r>
              <a:rPr lang="en-SG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SG" sz="1400" dirty="0" err="1">
                <a:latin typeface="Arial" panose="020B0604020202020204" pitchFamily="34" charset="0"/>
                <a:cs typeface="Arial" panose="020B0604020202020204" pitchFamily="34" charset="0"/>
              </a:rPr>
              <a:t>cần</a:t>
            </a:r>
            <a:r>
              <a:rPr lang="en-SG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Văn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phòng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PSAV 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hỗ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trợ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gì</a:t>
            </a:r>
            <a:r>
              <a:rPr lang="en-SG" sz="1400" dirty="0"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SG" sz="1400" dirty="0">
                <a:latin typeface="Arial" panose="020B0604020202020204" pitchFamily="34" charset="0"/>
                <a:cs typeface="Arial" panose="020B0604020202020204" pitchFamily="34" charset="0"/>
              </a:rPr>
              <a:t>Tr</a:t>
            </a:r>
            <a:r>
              <a:rPr lang="vi-VN" sz="1400" dirty="0">
                <a:latin typeface="Arial" panose="020B0604020202020204" pitchFamily="34" charset="0"/>
                <a:cs typeface="Arial" panose="020B0604020202020204" pitchFamily="34" charset="0"/>
              </a:rPr>
              <a:t>ư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ởng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nhóm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Nhóm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công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tác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PPP 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có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thể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đóng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góp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những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gì</a:t>
            </a:r>
            <a:r>
              <a:rPr lang="en-SG" sz="1400" dirty="0"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SG" sz="1400" dirty="0" err="1">
                <a:latin typeface="Arial" panose="020B0604020202020204" pitchFamily="34" charset="0"/>
                <a:cs typeface="Arial" panose="020B0604020202020204" pitchFamily="34" charset="0"/>
              </a:rPr>
              <a:t>Các</a:t>
            </a:r>
            <a:r>
              <a:rPr lang="en-SG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SG" sz="1400" dirty="0" err="1">
                <a:latin typeface="Arial" panose="020B0604020202020204" pitchFamily="34" charset="0"/>
                <a:cs typeface="Arial" panose="020B0604020202020204" pitchFamily="34" charset="0"/>
              </a:rPr>
              <a:t>thành</a:t>
            </a:r>
            <a:r>
              <a:rPr lang="en-SG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SG" sz="1400" dirty="0" err="1">
                <a:latin typeface="Arial" panose="020B0604020202020204" pitchFamily="34" charset="0"/>
                <a:cs typeface="Arial" panose="020B0604020202020204" pitchFamily="34" charset="0"/>
              </a:rPr>
              <a:t>viên</a:t>
            </a:r>
            <a:r>
              <a:rPr lang="en-SG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SG" sz="1400" dirty="0" err="1">
                <a:latin typeface="Arial" panose="020B0604020202020204" pitchFamily="34" charset="0"/>
                <a:cs typeface="Arial" panose="020B0604020202020204" pitchFamily="34" charset="0"/>
              </a:rPr>
              <a:t>khác</a:t>
            </a:r>
            <a:r>
              <a:rPr lang="en-SG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SG" sz="1400" dirty="0" err="1">
                <a:latin typeface="Arial" panose="020B0604020202020204" pitchFamily="34" charset="0"/>
                <a:cs typeface="Arial" panose="020B0604020202020204" pitchFamily="34" charset="0"/>
              </a:rPr>
              <a:t>của</a:t>
            </a:r>
            <a:r>
              <a:rPr lang="en-SG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SG" sz="1400" dirty="0" err="1">
                <a:latin typeface="Arial" panose="020B0604020202020204" pitchFamily="34" charset="0"/>
                <a:cs typeface="Arial" panose="020B0604020202020204" pitchFamily="34" charset="0"/>
              </a:rPr>
              <a:t>Nhóm</a:t>
            </a:r>
            <a:r>
              <a:rPr lang="en-SG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SG" sz="1400" dirty="0" err="1">
                <a:latin typeface="Arial" panose="020B0604020202020204" pitchFamily="34" charset="0"/>
                <a:cs typeface="Arial" panose="020B0604020202020204" pitchFamily="34" charset="0"/>
              </a:rPr>
              <a:t>công</a:t>
            </a:r>
            <a:r>
              <a:rPr lang="en-SG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SG" sz="1400" dirty="0" err="1">
                <a:latin typeface="Arial" panose="020B0604020202020204" pitchFamily="34" charset="0"/>
                <a:cs typeface="Arial" panose="020B0604020202020204" pitchFamily="34" charset="0"/>
              </a:rPr>
              <a:t>tác</a:t>
            </a:r>
            <a:r>
              <a:rPr lang="en-SG" sz="1400" dirty="0">
                <a:latin typeface="Arial" panose="020B0604020202020204" pitchFamily="34" charset="0"/>
                <a:cs typeface="Arial" panose="020B0604020202020204" pitchFamily="34" charset="0"/>
              </a:rPr>
              <a:t> PPP </a:t>
            </a:r>
            <a:r>
              <a:rPr lang="en-SG" sz="1400" dirty="0" err="1">
                <a:latin typeface="Arial" panose="020B0604020202020204" pitchFamily="34" charset="0"/>
                <a:cs typeface="Arial" panose="020B0604020202020204" pitchFamily="34" charset="0"/>
              </a:rPr>
              <a:t>có</a:t>
            </a:r>
            <a:r>
              <a:rPr lang="en-SG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SG" sz="1400" dirty="0" err="1">
                <a:latin typeface="Arial" panose="020B0604020202020204" pitchFamily="34" charset="0"/>
                <a:cs typeface="Arial" panose="020B0604020202020204" pitchFamily="34" charset="0"/>
              </a:rPr>
              <a:t>thể</a:t>
            </a:r>
            <a:r>
              <a:rPr lang="en-SG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SG" sz="1400" dirty="0" err="1">
                <a:latin typeface="Arial" panose="020B0604020202020204" pitchFamily="34" charset="0"/>
                <a:cs typeface="Arial" panose="020B0604020202020204" pitchFamily="34" charset="0"/>
              </a:rPr>
              <a:t>đóng</a:t>
            </a:r>
            <a:r>
              <a:rPr lang="en-SG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SG" sz="1400" dirty="0" err="1">
                <a:latin typeface="Arial" panose="020B0604020202020204" pitchFamily="34" charset="0"/>
                <a:cs typeface="Arial" panose="020B0604020202020204" pitchFamily="34" charset="0"/>
              </a:rPr>
              <a:t>góp</a:t>
            </a:r>
            <a:r>
              <a:rPr lang="en-SG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SG" sz="1400" dirty="0" err="1">
                <a:latin typeface="Arial" panose="020B0604020202020204" pitchFamily="34" charset="0"/>
                <a:cs typeface="Arial" panose="020B0604020202020204" pitchFamily="34" charset="0"/>
              </a:rPr>
              <a:t>nh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ững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gì</a:t>
            </a:r>
            <a:r>
              <a:rPr lang="en-SG" sz="1400" dirty="0">
                <a:latin typeface="Arial" panose="020B0604020202020204" pitchFamily="34" charset="0"/>
                <a:cs typeface="Arial" panose="020B0604020202020204" pitchFamily="34" charset="0"/>
              </a:rPr>
              <a:t>? </a:t>
            </a:r>
            <a:r>
              <a:rPr lang="en-SG" sz="1400" dirty="0" err="1">
                <a:latin typeface="Arial" panose="020B0604020202020204" pitchFamily="34" charset="0"/>
                <a:cs typeface="Arial" panose="020B0604020202020204" pitchFamily="34" charset="0"/>
              </a:rPr>
              <a:t>Các</a:t>
            </a:r>
            <a:r>
              <a:rPr lang="en-SG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SG" sz="1400" dirty="0" err="1">
                <a:latin typeface="Arial" panose="020B0604020202020204" pitchFamily="34" charset="0"/>
                <a:cs typeface="Arial" panose="020B0604020202020204" pitchFamily="34" charset="0"/>
              </a:rPr>
              <a:t>tổ</a:t>
            </a:r>
            <a:r>
              <a:rPr lang="en-SG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SG" sz="1400" dirty="0" err="1">
                <a:latin typeface="Arial" panose="020B0604020202020204" pitchFamily="34" charset="0"/>
                <a:cs typeface="Arial" panose="020B0604020202020204" pitchFamily="34" charset="0"/>
              </a:rPr>
              <a:t>ch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ức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đối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tác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và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tác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nhân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khác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ngoài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Nhóm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có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thể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đóng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góp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những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gì</a:t>
            </a:r>
            <a:r>
              <a:rPr lang="en-SG" sz="1400" dirty="0"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SG" sz="1400" dirty="0" err="1">
                <a:latin typeface="Arial" panose="020B0604020202020204" pitchFamily="34" charset="0"/>
                <a:cs typeface="Arial" panose="020B0604020202020204" pitchFamily="34" charset="0"/>
              </a:rPr>
              <a:t>Đối</a:t>
            </a:r>
            <a:r>
              <a:rPr lang="en-SG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SG" sz="1400" dirty="0" err="1">
                <a:latin typeface="Arial" panose="020B0604020202020204" pitchFamily="34" charset="0"/>
                <a:cs typeface="Arial" panose="020B0604020202020204" pitchFamily="34" charset="0"/>
              </a:rPr>
              <a:t>tác</a:t>
            </a:r>
            <a:r>
              <a:rPr lang="en-SG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SG" sz="1400" dirty="0" err="1">
                <a:latin typeface="Arial" panose="020B0604020202020204" pitchFamily="34" charset="0"/>
                <a:cs typeface="Arial" panose="020B0604020202020204" pitchFamily="34" charset="0"/>
              </a:rPr>
              <a:t>nào</a:t>
            </a:r>
            <a:r>
              <a:rPr lang="en-SG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SG" sz="1400" dirty="0" err="1">
                <a:latin typeface="Arial" panose="020B0604020202020204" pitchFamily="34" charset="0"/>
                <a:cs typeface="Arial" panose="020B0604020202020204" pitchFamily="34" charset="0"/>
              </a:rPr>
              <a:t>ngoài</a:t>
            </a:r>
            <a:r>
              <a:rPr lang="en-SG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SG" sz="1400" dirty="0" err="1">
                <a:latin typeface="Arial" panose="020B0604020202020204" pitchFamily="34" charset="0"/>
                <a:cs typeface="Arial" panose="020B0604020202020204" pitchFamily="34" charset="0"/>
              </a:rPr>
              <a:t>Nhóm</a:t>
            </a:r>
            <a:r>
              <a:rPr lang="en-SG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SG" sz="1400" dirty="0" err="1">
                <a:latin typeface="Arial" panose="020B0604020202020204" pitchFamily="34" charset="0"/>
                <a:cs typeface="Arial" panose="020B0604020202020204" pitchFamily="34" charset="0"/>
              </a:rPr>
              <a:t>công</a:t>
            </a:r>
            <a:r>
              <a:rPr lang="en-SG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SG" sz="1400" dirty="0" err="1">
                <a:latin typeface="Arial" panose="020B0604020202020204" pitchFamily="34" charset="0"/>
                <a:cs typeface="Arial" panose="020B0604020202020204" pitchFamily="34" charset="0"/>
              </a:rPr>
              <a:t>tác</a:t>
            </a:r>
            <a:r>
              <a:rPr lang="en-SG" sz="1400" dirty="0">
                <a:latin typeface="Arial" panose="020B0604020202020204" pitchFamily="34" charset="0"/>
                <a:cs typeface="Arial" panose="020B0604020202020204" pitchFamily="34" charset="0"/>
              </a:rPr>
              <a:t> PPP </a:t>
            </a:r>
            <a:r>
              <a:rPr lang="en-SG" sz="1400" dirty="0" err="1">
                <a:latin typeface="Arial" panose="020B0604020202020204" pitchFamily="34" charset="0"/>
                <a:cs typeface="Arial" panose="020B0604020202020204" pitchFamily="34" charset="0"/>
              </a:rPr>
              <a:t>có</a:t>
            </a:r>
            <a:r>
              <a:rPr lang="en-SG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SG" sz="1400" dirty="0" err="1">
                <a:latin typeface="Arial" panose="020B0604020202020204" pitchFamily="34" charset="0"/>
                <a:cs typeface="Arial" panose="020B0604020202020204" pitchFamily="34" charset="0"/>
              </a:rPr>
              <a:t>thể</a:t>
            </a:r>
            <a:r>
              <a:rPr lang="en-SG" sz="1400" dirty="0">
                <a:latin typeface="Arial" panose="020B0604020202020204" pitchFamily="34" charset="0"/>
                <a:cs typeface="Arial" panose="020B0604020202020204" pitchFamily="34" charset="0"/>
              </a:rPr>
              <a:t> đ</a:t>
            </a:r>
            <a:r>
              <a:rPr lang="vi-VN" sz="1400" dirty="0">
                <a:latin typeface="Arial" panose="020B0604020202020204" pitchFamily="34" charset="0"/>
                <a:cs typeface="Arial" panose="020B0604020202020204" pitchFamily="34" charset="0"/>
              </a:rPr>
              <a:t>ư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ợc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huy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động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nhằm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đáp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ứng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các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nhu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cầu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của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Nhóm</a:t>
            </a:r>
            <a:r>
              <a:rPr lang="en-SG" sz="1400" dirty="0">
                <a:latin typeface="Arial" panose="020B0604020202020204" pitchFamily="34" charset="0"/>
                <a:cs typeface="Arial" panose="020B0604020202020204" pitchFamily="34" charset="0"/>
              </a:rPr>
              <a:t>? </a:t>
            </a:r>
          </a:p>
          <a:p>
            <a:r>
              <a:rPr lang="en-SG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endParaRPr lang="en-US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25120956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ct">
  <a:themeElements>
    <a:clrScheme name="Green">
      <a:dk1>
        <a:sysClr val="windowText" lastClr="000000"/>
      </a:dk1>
      <a:lt1>
        <a:sysClr val="window" lastClr="FFFFFF"/>
      </a:lt1>
      <a:dk2>
        <a:srgbClr val="455F51"/>
      </a:dk2>
      <a:lt2>
        <a:srgbClr val="E3DED1"/>
      </a:lt2>
      <a:accent1>
        <a:srgbClr val="549E39"/>
      </a:accent1>
      <a:accent2>
        <a:srgbClr val="8AB833"/>
      </a:accent2>
      <a:accent3>
        <a:srgbClr val="C0CF3A"/>
      </a:accent3>
      <a:accent4>
        <a:srgbClr val="029676"/>
      </a:accent4>
      <a:accent5>
        <a:srgbClr val="4AB5C4"/>
      </a:accent5>
      <a:accent6>
        <a:srgbClr val="0989B1"/>
      </a:accent6>
      <a:hlink>
        <a:srgbClr val="6B9F25"/>
      </a:hlink>
      <a:folHlink>
        <a:srgbClr val="BA6906"/>
      </a:folHlink>
    </a:clrScheme>
    <a:fontScheme name="Retrospect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TM02900769[[fn=Retrospect]]</Template>
  <TotalTime>0</TotalTime>
  <Words>1101</Words>
  <Application>Microsoft Office PowerPoint</Application>
  <PresentationFormat>On-screen Show (4:3)</PresentationFormat>
  <Paragraphs>114</Paragraphs>
  <Slides>6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Wingdings</vt:lpstr>
      <vt:lpstr>Retrospect</vt:lpstr>
      <vt:lpstr>Chiến lược Nhóm công tác PPP ngành X</vt:lpstr>
      <vt:lpstr>Nhóm công tác PPP ngành X </vt:lpstr>
      <vt:lpstr>PowerPoint Presentation</vt:lpstr>
      <vt:lpstr>PowerPoint Presentation</vt:lpstr>
      <vt:lpstr>Kế hoạch, Thời gian và các Bước tiếp theo</vt:lpstr>
      <vt:lpstr>Nhu cầu học tập, gắn kết và nguồn lực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PPSA Strategic Direction for 2018</dc:title>
  <dc:creator>Julian Peach</dc:creator>
  <cp:lastModifiedBy>giang vu</cp:lastModifiedBy>
  <cp:revision>89</cp:revision>
  <cp:lastPrinted>2019-02-19T10:50:52Z</cp:lastPrinted>
  <dcterms:created xsi:type="dcterms:W3CDTF">2018-01-15T03:53:08Z</dcterms:created>
  <dcterms:modified xsi:type="dcterms:W3CDTF">2019-02-20T01:52:51Z</dcterms:modified>
</cp:coreProperties>
</file>